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sldIdLst>
    <p:sldId id="290" r:id="rId5"/>
    <p:sldId id="287" r:id="rId6"/>
    <p:sldId id="274" r:id="rId7"/>
    <p:sldId id="285" r:id="rId8"/>
    <p:sldId id="317" r:id="rId9"/>
    <p:sldId id="319" r:id="rId10"/>
    <p:sldId id="320" r:id="rId11"/>
    <p:sldId id="291" r:id="rId12"/>
    <p:sldId id="277" r:id="rId13"/>
    <p:sldId id="297" r:id="rId14"/>
    <p:sldId id="314" r:id="rId15"/>
    <p:sldId id="309" r:id="rId16"/>
    <p:sldId id="292" r:id="rId17"/>
    <p:sldId id="284" r:id="rId18"/>
    <p:sldId id="305" r:id="rId19"/>
    <p:sldId id="301" r:id="rId20"/>
    <p:sldId id="267" r:id="rId21"/>
    <p:sldId id="310" r:id="rId22"/>
    <p:sldId id="321" r:id="rId23"/>
    <p:sldId id="311" r:id="rId24"/>
    <p:sldId id="313" r:id="rId25"/>
    <p:sldId id="312" r:id="rId26"/>
    <p:sldId id="307" r:id="rId27"/>
    <p:sldId id="315" r:id="rId28"/>
    <p:sldId id="294" r:id="rId29"/>
    <p:sldId id="293" r:id="rId30"/>
    <p:sldId id="308" r:id="rId31"/>
    <p:sldId id="322" r:id="rId32"/>
    <p:sldId id="295" r:id="rId33"/>
    <p:sldId id="296" r:id="rId34"/>
    <p:sldId id="273" r:id="rId3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DDEFEE6-21DF-4EA4-8D5E-B91FA23C6C60}">
          <p14:sldIdLst>
            <p14:sldId id="290"/>
            <p14:sldId id="287"/>
            <p14:sldId id="274"/>
            <p14:sldId id="285"/>
            <p14:sldId id="317"/>
            <p14:sldId id="319"/>
            <p14:sldId id="320"/>
          </p14:sldIdLst>
        </p14:section>
        <p14:section name="Highlights of Academic Regulations" id="{3CF8E240-5126-47C0-B384-1E25FB7D5CDA}">
          <p14:sldIdLst>
            <p14:sldId id="291"/>
            <p14:sldId id="277"/>
            <p14:sldId id="297"/>
            <p14:sldId id="314"/>
            <p14:sldId id="309"/>
            <p14:sldId id="292"/>
            <p14:sldId id="284"/>
            <p14:sldId id="305"/>
            <p14:sldId id="301"/>
            <p14:sldId id="267"/>
            <p14:sldId id="310"/>
            <p14:sldId id="321"/>
          </p14:sldIdLst>
        </p14:section>
        <p14:section name="Financial Assistance and Scholarships" id="{E931E815-2A66-48E0-ABBE-29FD315791D3}">
          <p14:sldIdLst>
            <p14:sldId id="311"/>
            <p14:sldId id="313"/>
            <p14:sldId id="312"/>
            <p14:sldId id="307"/>
            <p14:sldId id="315"/>
            <p14:sldId id="294"/>
            <p14:sldId id="293"/>
            <p14:sldId id="308"/>
            <p14:sldId id="322"/>
            <p14:sldId id="295"/>
            <p14:sldId id="296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CFD5EA"/>
    <a:srgbClr val="A1A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47" autoAdjust="0"/>
    <p:restoredTop sz="94701"/>
  </p:normalViewPr>
  <p:slideViewPr>
    <p:cSldViewPr snapToGrid="0" snapToObjects="1">
      <p:cViewPr varScale="1">
        <p:scale>
          <a:sx n="74" d="100"/>
          <a:sy n="74" d="100"/>
        </p:scale>
        <p:origin x="7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4DD83A-C32F-4099-A814-32882DD2CD27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34CDAB-22B0-495C-BAC7-3BE16A801780}">
      <dgm:prSet phldrT="[Text]" custT="1"/>
      <dgm:spPr/>
      <dgm:t>
        <a:bodyPr/>
        <a:lstStyle/>
        <a:p>
          <a:endParaRPr lang="en-US" sz="1600" dirty="0"/>
        </a:p>
        <a:p>
          <a:r>
            <a:rPr lang="en-US" sz="6600" dirty="0"/>
            <a:t>12</a:t>
          </a:r>
        </a:p>
        <a:p>
          <a:endParaRPr lang="en-US" sz="1400" dirty="0"/>
        </a:p>
      </dgm:t>
    </dgm:pt>
    <dgm:pt modelId="{0DCE7BF7-5A1D-4D55-B666-D3C997CDC541}" type="parTrans" cxnId="{DBA38027-5E67-4CE9-A7F4-244327F52CB4}">
      <dgm:prSet/>
      <dgm:spPr/>
      <dgm:t>
        <a:bodyPr/>
        <a:lstStyle/>
        <a:p>
          <a:endParaRPr lang="en-US"/>
        </a:p>
      </dgm:t>
    </dgm:pt>
    <dgm:pt modelId="{59686DB0-117F-4DA7-A339-1782E3D4C3BF}" type="sibTrans" cxnId="{DBA38027-5E67-4CE9-A7F4-244327F52CB4}">
      <dgm:prSet/>
      <dgm:spPr/>
      <dgm:t>
        <a:bodyPr/>
        <a:lstStyle/>
        <a:p>
          <a:endParaRPr lang="en-US"/>
        </a:p>
      </dgm:t>
    </dgm:pt>
    <dgm:pt modelId="{FFA10C27-A685-460C-B019-9B49A82FF5EA}">
      <dgm:prSet phldrT="[Text]" custT="1"/>
      <dgm:spPr/>
      <dgm:t>
        <a:bodyPr/>
        <a:lstStyle/>
        <a:p>
          <a:endParaRPr lang="en-US" sz="1600" dirty="0"/>
        </a:p>
        <a:p>
          <a:r>
            <a:rPr lang="en-US" sz="6600" dirty="0"/>
            <a:t>15</a:t>
          </a:r>
        </a:p>
        <a:p>
          <a:endParaRPr lang="en-US" sz="1600" dirty="0"/>
        </a:p>
      </dgm:t>
    </dgm:pt>
    <dgm:pt modelId="{4F4422D6-2698-490F-88A8-6FC1422EEF4B}" type="parTrans" cxnId="{6B413FAA-6CD4-45FC-98F9-8F0C5ECFFC90}">
      <dgm:prSet/>
      <dgm:spPr/>
      <dgm:t>
        <a:bodyPr/>
        <a:lstStyle/>
        <a:p>
          <a:endParaRPr lang="en-US"/>
        </a:p>
      </dgm:t>
    </dgm:pt>
    <dgm:pt modelId="{04C0317A-8E67-4947-A909-7265FDDE7135}" type="sibTrans" cxnId="{6B413FAA-6CD4-45FC-98F9-8F0C5ECFFC90}">
      <dgm:prSet/>
      <dgm:spPr/>
      <dgm:t>
        <a:bodyPr/>
        <a:lstStyle/>
        <a:p>
          <a:endParaRPr lang="en-US"/>
        </a:p>
      </dgm:t>
    </dgm:pt>
    <dgm:pt modelId="{53753009-C264-43A8-83AA-F45171AD5733}">
      <dgm:prSet phldrT="[Text]" custT="1"/>
      <dgm:spPr/>
      <dgm:t>
        <a:bodyPr/>
        <a:lstStyle/>
        <a:p>
          <a:endParaRPr lang="en-US" sz="1600" dirty="0"/>
        </a:p>
        <a:p>
          <a:r>
            <a:rPr lang="en-US" sz="6600" dirty="0"/>
            <a:t>21</a:t>
          </a:r>
        </a:p>
        <a:p>
          <a:endParaRPr lang="en-US" sz="1600" dirty="0"/>
        </a:p>
      </dgm:t>
    </dgm:pt>
    <dgm:pt modelId="{839444D2-B0A5-499E-AEB5-6E1CF0901367}" type="parTrans" cxnId="{AE9DA8FB-9DCB-4AB7-AD2D-64A66D260BC2}">
      <dgm:prSet/>
      <dgm:spPr/>
      <dgm:t>
        <a:bodyPr/>
        <a:lstStyle/>
        <a:p>
          <a:endParaRPr lang="en-US"/>
        </a:p>
      </dgm:t>
    </dgm:pt>
    <dgm:pt modelId="{8ABAC86D-3CBD-4237-84E6-E654A963A520}" type="sibTrans" cxnId="{AE9DA8FB-9DCB-4AB7-AD2D-64A66D260BC2}">
      <dgm:prSet/>
      <dgm:spPr/>
      <dgm:t>
        <a:bodyPr/>
        <a:lstStyle/>
        <a:p>
          <a:endParaRPr lang="en-US"/>
        </a:p>
      </dgm:t>
    </dgm:pt>
    <dgm:pt modelId="{FAD9A368-9AFB-4429-8AB2-8A7291679FDD}" type="pres">
      <dgm:prSet presAssocID="{DF4DD83A-C32F-4099-A814-32882DD2CD27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5AF9D545-2C60-459A-BAEB-6086E0E79EFD}" type="pres">
      <dgm:prSet presAssocID="{53753009-C264-43A8-83AA-F45171AD5733}" presName="Accent3" presStyleCnt="0"/>
      <dgm:spPr/>
    </dgm:pt>
    <dgm:pt modelId="{A3E3D14A-497A-4E96-910B-F7E7CF07931F}" type="pres">
      <dgm:prSet presAssocID="{53753009-C264-43A8-83AA-F45171AD5733}" presName="Accent" presStyleLbl="node1" presStyleIdx="0" presStyleCnt="3"/>
      <dgm:spPr/>
    </dgm:pt>
    <dgm:pt modelId="{DF554323-D3D9-4E95-9FD0-26983A894621}" type="pres">
      <dgm:prSet presAssocID="{53753009-C264-43A8-83AA-F45171AD5733}" presName="ParentBackground3" presStyleCnt="0"/>
      <dgm:spPr/>
    </dgm:pt>
    <dgm:pt modelId="{30FD4436-ADBC-44C5-A3C1-CECDEFBFDB20}" type="pres">
      <dgm:prSet presAssocID="{53753009-C264-43A8-83AA-F45171AD5733}" presName="ParentBackground" presStyleLbl="fgAcc1" presStyleIdx="0" presStyleCnt="3"/>
      <dgm:spPr/>
    </dgm:pt>
    <dgm:pt modelId="{0076E7E7-5B22-429B-BF95-79ECE7813CCF}" type="pres">
      <dgm:prSet presAssocID="{53753009-C264-43A8-83AA-F45171AD5733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10BC9AC-6A6B-4F29-9D8E-32793C3E77C0}" type="pres">
      <dgm:prSet presAssocID="{FFA10C27-A685-460C-B019-9B49A82FF5EA}" presName="Accent2" presStyleCnt="0"/>
      <dgm:spPr/>
    </dgm:pt>
    <dgm:pt modelId="{12DA367B-36D5-4C66-ABFB-ECB8AE670D4B}" type="pres">
      <dgm:prSet presAssocID="{FFA10C27-A685-460C-B019-9B49A82FF5EA}" presName="Accent" presStyleLbl="node1" presStyleIdx="1" presStyleCnt="3"/>
      <dgm:spPr/>
    </dgm:pt>
    <dgm:pt modelId="{51105C4C-BF35-4D76-8BE1-84EF525EE5D6}" type="pres">
      <dgm:prSet presAssocID="{FFA10C27-A685-460C-B019-9B49A82FF5EA}" presName="ParentBackground2" presStyleCnt="0"/>
      <dgm:spPr/>
    </dgm:pt>
    <dgm:pt modelId="{28FBD7CC-5766-4027-B7AF-B061554B58A2}" type="pres">
      <dgm:prSet presAssocID="{FFA10C27-A685-460C-B019-9B49A82FF5EA}" presName="ParentBackground" presStyleLbl="fgAcc1" presStyleIdx="1" presStyleCnt="3"/>
      <dgm:spPr/>
    </dgm:pt>
    <dgm:pt modelId="{89984B14-43D8-41A2-A779-270CAAE8E564}" type="pres">
      <dgm:prSet presAssocID="{FFA10C27-A685-460C-B019-9B49A82FF5EA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2B7D5F4-BC10-4C59-B7CF-AE6192984836}" type="pres">
      <dgm:prSet presAssocID="{8034CDAB-22B0-495C-BAC7-3BE16A801780}" presName="Accent1" presStyleCnt="0"/>
      <dgm:spPr/>
    </dgm:pt>
    <dgm:pt modelId="{0D5DB404-5489-4F5A-A12A-1C2D63F5D158}" type="pres">
      <dgm:prSet presAssocID="{8034CDAB-22B0-495C-BAC7-3BE16A801780}" presName="Accent" presStyleLbl="node1" presStyleIdx="2" presStyleCnt="3"/>
      <dgm:spPr/>
    </dgm:pt>
    <dgm:pt modelId="{6BD5B650-3276-4987-8508-ED20F0DE9ABF}" type="pres">
      <dgm:prSet presAssocID="{8034CDAB-22B0-495C-BAC7-3BE16A801780}" presName="ParentBackground1" presStyleCnt="0"/>
      <dgm:spPr/>
    </dgm:pt>
    <dgm:pt modelId="{5686800C-ECD9-4C49-A2EA-35BE0C080251}" type="pres">
      <dgm:prSet presAssocID="{8034CDAB-22B0-495C-BAC7-3BE16A801780}" presName="ParentBackground" presStyleLbl="fgAcc1" presStyleIdx="2" presStyleCnt="3"/>
      <dgm:spPr/>
    </dgm:pt>
    <dgm:pt modelId="{D1B08BB7-7044-4B72-9D24-3E1F1CEFB93D}" type="pres">
      <dgm:prSet presAssocID="{8034CDAB-22B0-495C-BAC7-3BE16A80178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EAC9CA16-D602-496C-9BF6-751B8A065D6A}" type="presOf" srcId="{8034CDAB-22B0-495C-BAC7-3BE16A801780}" destId="{D1B08BB7-7044-4B72-9D24-3E1F1CEFB93D}" srcOrd="1" destOrd="0" presId="urn:microsoft.com/office/officeart/2011/layout/CircleProcess"/>
    <dgm:cxn modelId="{DBA38027-5E67-4CE9-A7F4-244327F52CB4}" srcId="{DF4DD83A-C32F-4099-A814-32882DD2CD27}" destId="{8034CDAB-22B0-495C-BAC7-3BE16A801780}" srcOrd="0" destOrd="0" parTransId="{0DCE7BF7-5A1D-4D55-B666-D3C997CDC541}" sibTransId="{59686DB0-117F-4DA7-A339-1782E3D4C3BF}"/>
    <dgm:cxn modelId="{77F29560-2A96-4BA5-9397-D869F5A1B933}" type="presOf" srcId="{8034CDAB-22B0-495C-BAC7-3BE16A801780}" destId="{5686800C-ECD9-4C49-A2EA-35BE0C080251}" srcOrd="0" destOrd="0" presId="urn:microsoft.com/office/officeart/2011/layout/CircleProcess"/>
    <dgm:cxn modelId="{E7882D8B-8ADE-4183-8561-3E5745E9E3C8}" type="presOf" srcId="{FFA10C27-A685-460C-B019-9B49A82FF5EA}" destId="{28FBD7CC-5766-4027-B7AF-B061554B58A2}" srcOrd="0" destOrd="0" presId="urn:microsoft.com/office/officeart/2011/layout/CircleProcess"/>
    <dgm:cxn modelId="{6B413FAA-6CD4-45FC-98F9-8F0C5ECFFC90}" srcId="{DF4DD83A-C32F-4099-A814-32882DD2CD27}" destId="{FFA10C27-A685-460C-B019-9B49A82FF5EA}" srcOrd="1" destOrd="0" parTransId="{4F4422D6-2698-490F-88A8-6FC1422EEF4B}" sibTransId="{04C0317A-8E67-4947-A909-7265FDDE7135}"/>
    <dgm:cxn modelId="{CC94A8AE-C66C-479F-B5E4-7085046C30EC}" type="presOf" srcId="{53753009-C264-43A8-83AA-F45171AD5733}" destId="{30FD4436-ADBC-44C5-A3C1-CECDEFBFDB20}" srcOrd="0" destOrd="0" presId="urn:microsoft.com/office/officeart/2011/layout/CircleProcess"/>
    <dgm:cxn modelId="{B3BB3FD1-7598-4BB1-97E8-EB8880D32552}" type="presOf" srcId="{53753009-C264-43A8-83AA-F45171AD5733}" destId="{0076E7E7-5B22-429B-BF95-79ECE7813CCF}" srcOrd="1" destOrd="0" presId="urn:microsoft.com/office/officeart/2011/layout/CircleProcess"/>
    <dgm:cxn modelId="{93F6B5D4-11A2-47EF-B289-B575B3A2BE26}" type="presOf" srcId="{FFA10C27-A685-460C-B019-9B49A82FF5EA}" destId="{89984B14-43D8-41A2-A779-270CAAE8E564}" srcOrd="1" destOrd="0" presId="urn:microsoft.com/office/officeart/2011/layout/CircleProcess"/>
    <dgm:cxn modelId="{5BCAABD5-44B1-403D-8E2A-CA04CA054F7D}" type="presOf" srcId="{DF4DD83A-C32F-4099-A814-32882DD2CD27}" destId="{FAD9A368-9AFB-4429-8AB2-8A7291679FDD}" srcOrd="0" destOrd="0" presId="urn:microsoft.com/office/officeart/2011/layout/CircleProcess"/>
    <dgm:cxn modelId="{AE9DA8FB-9DCB-4AB7-AD2D-64A66D260BC2}" srcId="{DF4DD83A-C32F-4099-A814-32882DD2CD27}" destId="{53753009-C264-43A8-83AA-F45171AD5733}" srcOrd="2" destOrd="0" parTransId="{839444D2-B0A5-499E-AEB5-6E1CF0901367}" sibTransId="{8ABAC86D-3CBD-4237-84E6-E654A963A520}"/>
    <dgm:cxn modelId="{25F623F7-1592-4D6E-801B-C04FA8A68113}" type="presParOf" srcId="{FAD9A368-9AFB-4429-8AB2-8A7291679FDD}" destId="{5AF9D545-2C60-459A-BAEB-6086E0E79EFD}" srcOrd="0" destOrd="0" presId="urn:microsoft.com/office/officeart/2011/layout/CircleProcess"/>
    <dgm:cxn modelId="{1357E699-40C9-4FDD-B441-B28FC7A60C75}" type="presParOf" srcId="{5AF9D545-2C60-459A-BAEB-6086E0E79EFD}" destId="{A3E3D14A-497A-4E96-910B-F7E7CF07931F}" srcOrd="0" destOrd="0" presId="urn:microsoft.com/office/officeart/2011/layout/CircleProcess"/>
    <dgm:cxn modelId="{5CF7D02F-46E1-41FE-B421-C59FAB945A37}" type="presParOf" srcId="{FAD9A368-9AFB-4429-8AB2-8A7291679FDD}" destId="{DF554323-D3D9-4E95-9FD0-26983A894621}" srcOrd="1" destOrd="0" presId="urn:microsoft.com/office/officeart/2011/layout/CircleProcess"/>
    <dgm:cxn modelId="{34D58617-4288-445B-AEB2-51724A84686C}" type="presParOf" srcId="{DF554323-D3D9-4E95-9FD0-26983A894621}" destId="{30FD4436-ADBC-44C5-A3C1-CECDEFBFDB20}" srcOrd="0" destOrd="0" presId="urn:microsoft.com/office/officeart/2011/layout/CircleProcess"/>
    <dgm:cxn modelId="{A7E27079-C295-4C15-843D-116C6A2644A8}" type="presParOf" srcId="{FAD9A368-9AFB-4429-8AB2-8A7291679FDD}" destId="{0076E7E7-5B22-429B-BF95-79ECE7813CCF}" srcOrd="2" destOrd="0" presId="urn:microsoft.com/office/officeart/2011/layout/CircleProcess"/>
    <dgm:cxn modelId="{5F51D973-227A-41CD-B234-F132365951E2}" type="presParOf" srcId="{FAD9A368-9AFB-4429-8AB2-8A7291679FDD}" destId="{610BC9AC-6A6B-4F29-9D8E-32793C3E77C0}" srcOrd="3" destOrd="0" presId="urn:microsoft.com/office/officeart/2011/layout/CircleProcess"/>
    <dgm:cxn modelId="{FDC6FCE9-8268-42FD-892E-BD87F675EC59}" type="presParOf" srcId="{610BC9AC-6A6B-4F29-9D8E-32793C3E77C0}" destId="{12DA367B-36D5-4C66-ABFB-ECB8AE670D4B}" srcOrd="0" destOrd="0" presId="urn:microsoft.com/office/officeart/2011/layout/CircleProcess"/>
    <dgm:cxn modelId="{119FE93A-CCC3-455A-A588-968EDD647C8B}" type="presParOf" srcId="{FAD9A368-9AFB-4429-8AB2-8A7291679FDD}" destId="{51105C4C-BF35-4D76-8BE1-84EF525EE5D6}" srcOrd="4" destOrd="0" presId="urn:microsoft.com/office/officeart/2011/layout/CircleProcess"/>
    <dgm:cxn modelId="{8F796FAA-39C2-410A-96DC-2C31AAA1BE13}" type="presParOf" srcId="{51105C4C-BF35-4D76-8BE1-84EF525EE5D6}" destId="{28FBD7CC-5766-4027-B7AF-B061554B58A2}" srcOrd="0" destOrd="0" presId="urn:microsoft.com/office/officeart/2011/layout/CircleProcess"/>
    <dgm:cxn modelId="{54C208E5-1D68-45E6-AC3C-FE9579745334}" type="presParOf" srcId="{FAD9A368-9AFB-4429-8AB2-8A7291679FDD}" destId="{89984B14-43D8-41A2-A779-270CAAE8E564}" srcOrd="5" destOrd="0" presId="urn:microsoft.com/office/officeart/2011/layout/CircleProcess"/>
    <dgm:cxn modelId="{56035527-DDAD-495D-B5FD-F9E08126A491}" type="presParOf" srcId="{FAD9A368-9AFB-4429-8AB2-8A7291679FDD}" destId="{A2B7D5F4-BC10-4C59-B7CF-AE6192984836}" srcOrd="6" destOrd="0" presId="urn:microsoft.com/office/officeart/2011/layout/CircleProcess"/>
    <dgm:cxn modelId="{02B4E056-CFCE-464A-BC88-8863D2DF0F67}" type="presParOf" srcId="{A2B7D5F4-BC10-4C59-B7CF-AE6192984836}" destId="{0D5DB404-5489-4F5A-A12A-1C2D63F5D158}" srcOrd="0" destOrd="0" presId="urn:microsoft.com/office/officeart/2011/layout/CircleProcess"/>
    <dgm:cxn modelId="{9F93C800-69E2-4D5A-969D-E6A37B9A27B3}" type="presParOf" srcId="{FAD9A368-9AFB-4429-8AB2-8A7291679FDD}" destId="{6BD5B650-3276-4987-8508-ED20F0DE9ABF}" srcOrd="7" destOrd="0" presId="urn:microsoft.com/office/officeart/2011/layout/CircleProcess"/>
    <dgm:cxn modelId="{3B6128E6-0E80-47AA-8C87-F5C7E33909EA}" type="presParOf" srcId="{6BD5B650-3276-4987-8508-ED20F0DE9ABF}" destId="{5686800C-ECD9-4C49-A2EA-35BE0C080251}" srcOrd="0" destOrd="0" presId="urn:microsoft.com/office/officeart/2011/layout/CircleProcess"/>
    <dgm:cxn modelId="{4ABC5E7F-FD1F-484B-8051-B0EB99D7CCF0}" type="presParOf" srcId="{FAD9A368-9AFB-4429-8AB2-8A7291679FDD}" destId="{D1B08BB7-7044-4B72-9D24-3E1F1CEFB93D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37F77A-23B5-4827-BF1D-B22818BC2AF7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C71F88F6-C7E8-4B9B-8AF1-6A8758534DC4}">
      <dgm:prSet phldrT="[Text]" custT="1"/>
      <dgm:spPr/>
      <dgm:t>
        <a:bodyPr/>
        <a:lstStyle/>
        <a:p>
          <a:r>
            <a:rPr lang="en-US" sz="1800" b="1" dirty="0"/>
            <a:t>Semester 1</a:t>
          </a:r>
          <a:br>
            <a:rPr lang="en-US" sz="1800" dirty="0"/>
          </a:br>
          <a:r>
            <a:rPr lang="en-US" sz="1200" dirty="0"/>
            <a:t>Sep 2 – Dec 7 (14 weeks)</a:t>
          </a:r>
          <a:endParaRPr lang="en-US" sz="1800" dirty="0"/>
        </a:p>
      </dgm:t>
    </dgm:pt>
    <dgm:pt modelId="{4DC8AEF5-9B0C-4E16-B6DD-739106656332}" type="parTrans" cxnId="{830770A4-7BA4-4C9D-904E-BB3569066AAA}">
      <dgm:prSet/>
      <dgm:spPr/>
      <dgm:t>
        <a:bodyPr/>
        <a:lstStyle/>
        <a:p>
          <a:endParaRPr lang="en-US" sz="1100"/>
        </a:p>
      </dgm:t>
    </dgm:pt>
    <dgm:pt modelId="{6F5FC75B-A2EF-48F9-903E-A37D62D28322}" type="sibTrans" cxnId="{830770A4-7BA4-4C9D-904E-BB3569066AAA}">
      <dgm:prSet/>
      <dgm:spPr/>
      <dgm:t>
        <a:bodyPr/>
        <a:lstStyle/>
        <a:p>
          <a:endParaRPr lang="en-US" sz="1100"/>
        </a:p>
      </dgm:t>
    </dgm:pt>
    <dgm:pt modelId="{D8895283-F8D5-485A-A0A3-1C77237EDE68}">
      <dgm:prSet phldrT="[Text]" custT="1"/>
      <dgm:spPr/>
      <dgm:t>
        <a:bodyPr/>
        <a:lstStyle/>
        <a:p>
          <a:r>
            <a:rPr lang="en-US" sz="1800" b="1" dirty="0"/>
            <a:t>Exam</a:t>
          </a:r>
          <a:br>
            <a:rPr lang="en-US" sz="1800" b="1" dirty="0"/>
          </a:br>
          <a:r>
            <a:rPr lang="en-US" sz="1200" dirty="0"/>
            <a:t>Dec 11 - Dec 21</a:t>
          </a:r>
          <a:endParaRPr lang="en-US" sz="1800" dirty="0"/>
        </a:p>
      </dgm:t>
    </dgm:pt>
    <dgm:pt modelId="{90E71C65-79AA-4980-8892-95AC6A6233C1}" type="parTrans" cxnId="{1AD8D076-388E-40CC-B957-7B8443C4246B}">
      <dgm:prSet/>
      <dgm:spPr/>
      <dgm:t>
        <a:bodyPr/>
        <a:lstStyle/>
        <a:p>
          <a:endParaRPr lang="en-US" sz="1100"/>
        </a:p>
      </dgm:t>
    </dgm:pt>
    <dgm:pt modelId="{7522B1BB-D534-4A13-929C-FA7977F50DA5}" type="sibTrans" cxnId="{1AD8D076-388E-40CC-B957-7B8443C4246B}">
      <dgm:prSet/>
      <dgm:spPr/>
      <dgm:t>
        <a:bodyPr/>
        <a:lstStyle/>
        <a:p>
          <a:endParaRPr lang="en-US" sz="1100"/>
        </a:p>
      </dgm:t>
    </dgm:pt>
    <dgm:pt modelId="{77930D07-C027-45E6-BEA4-65900F8B6363}">
      <dgm:prSet phldrT="[Text]" custT="1"/>
      <dgm:spPr/>
      <dgm:t>
        <a:bodyPr/>
        <a:lstStyle/>
        <a:p>
          <a:r>
            <a:rPr lang="en-US" sz="1800" b="1" dirty="0"/>
            <a:t>Semester 2</a:t>
          </a:r>
          <a:br>
            <a:rPr lang="en-US" sz="1800" dirty="0"/>
          </a:br>
          <a:r>
            <a:rPr lang="en-US" sz="1100" dirty="0"/>
            <a:t>Jan 13 – Apr 19 (14 weeks)</a:t>
          </a:r>
        </a:p>
      </dgm:t>
    </dgm:pt>
    <dgm:pt modelId="{D50E5821-F2EA-4DBA-ABE3-FFBA2F6FB40F}" type="parTrans" cxnId="{AD07FB16-F082-4C03-813A-E9D907E97877}">
      <dgm:prSet/>
      <dgm:spPr/>
      <dgm:t>
        <a:bodyPr/>
        <a:lstStyle/>
        <a:p>
          <a:endParaRPr lang="en-US" sz="1100"/>
        </a:p>
      </dgm:t>
    </dgm:pt>
    <dgm:pt modelId="{A44B96A0-5B30-498E-899C-2B2834A70519}" type="sibTrans" cxnId="{AD07FB16-F082-4C03-813A-E9D907E97877}">
      <dgm:prSet/>
      <dgm:spPr/>
      <dgm:t>
        <a:bodyPr/>
        <a:lstStyle/>
        <a:p>
          <a:endParaRPr lang="en-US" sz="1100"/>
        </a:p>
      </dgm:t>
    </dgm:pt>
    <dgm:pt modelId="{0830F142-A97A-41D5-8F72-C47B616617CC}">
      <dgm:prSet phldrT="[Text]" custT="1"/>
      <dgm:spPr/>
      <dgm:t>
        <a:bodyPr/>
        <a:lstStyle/>
        <a:p>
          <a:r>
            <a:rPr lang="en-US" sz="1800" b="1" dirty="0"/>
            <a:t>Exam</a:t>
          </a:r>
          <a:br>
            <a:rPr lang="en-US" sz="1800" dirty="0"/>
          </a:br>
          <a:r>
            <a:rPr lang="en-US" sz="1200" dirty="0"/>
            <a:t>Apr 23 – May 7</a:t>
          </a:r>
          <a:endParaRPr lang="en-US" sz="1800" dirty="0"/>
        </a:p>
      </dgm:t>
    </dgm:pt>
    <dgm:pt modelId="{8B2FAF1C-5EC8-41F8-B046-549732E64826}" type="parTrans" cxnId="{74407373-0A0E-4FF6-A9CA-B590BA68972B}">
      <dgm:prSet/>
      <dgm:spPr/>
      <dgm:t>
        <a:bodyPr/>
        <a:lstStyle/>
        <a:p>
          <a:endParaRPr lang="en-US" sz="1100"/>
        </a:p>
      </dgm:t>
    </dgm:pt>
    <dgm:pt modelId="{B8481062-1383-46BC-8D1F-E17DF617F2C1}" type="sibTrans" cxnId="{74407373-0A0E-4FF6-A9CA-B590BA68972B}">
      <dgm:prSet/>
      <dgm:spPr/>
      <dgm:t>
        <a:bodyPr/>
        <a:lstStyle/>
        <a:p>
          <a:endParaRPr lang="en-US" sz="1100"/>
        </a:p>
      </dgm:t>
    </dgm:pt>
    <dgm:pt modelId="{7C6A3E86-02D2-4603-A439-E036233955FC}">
      <dgm:prSet phldrT="[Text]" custT="1"/>
      <dgm:spPr/>
      <dgm:t>
        <a:bodyPr/>
        <a:lstStyle/>
        <a:p>
          <a:r>
            <a:rPr lang="en-US" sz="1800" b="1" dirty="0"/>
            <a:t>Exam</a:t>
          </a:r>
          <a:br>
            <a:rPr lang="en-US" sz="1800" dirty="0"/>
          </a:br>
          <a:r>
            <a:rPr lang="en-US" sz="1200" dirty="0"/>
            <a:t>Aug 25 – Jul 29</a:t>
          </a:r>
          <a:endParaRPr lang="en-US" sz="1800" dirty="0"/>
        </a:p>
      </dgm:t>
    </dgm:pt>
    <dgm:pt modelId="{FEE3F150-9143-4F4E-81F2-E515B88220FA}" type="parTrans" cxnId="{F0EE8A28-DE48-4542-BD95-D39CC5834BD0}">
      <dgm:prSet/>
      <dgm:spPr/>
      <dgm:t>
        <a:bodyPr/>
        <a:lstStyle/>
        <a:p>
          <a:endParaRPr lang="en-US" sz="1100"/>
        </a:p>
      </dgm:t>
    </dgm:pt>
    <dgm:pt modelId="{E062BB0E-E56B-41FF-829D-BBFF62383C9C}" type="sibTrans" cxnId="{F0EE8A28-DE48-4542-BD95-D39CC5834BD0}">
      <dgm:prSet/>
      <dgm:spPr/>
      <dgm:t>
        <a:bodyPr/>
        <a:lstStyle/>
        <a:p>
          <a:endParaRPr lang="en-US" sz="1100"/>
        </a:p>
      </dgm:t>
    </dgm:pt>
    <dgm:pt modelId="{77395C91-5C13-47E1-900C-EC2EDCBDF1FE}">
      <dgm:prSet phldrT="[Text]" custT="1"/>
      <dgm:spPr/>
      <dgm:t>
        <a:bodyPr/>
        <a:lstStyle/>
        <a:p>
          <a:r>
            <a:rPr lang="en-US" sz="1800" b="1" dirty="0"/>
            <a:t>Semester 3</a:t>
          </a:r>
          <a:br>
            <a:rPr lang="en-US" sz="1800" dirty="0"/>
          </a:br>
          <a:r>
            <a:rPr lang="en-US" sz="1200" dirty="0"/>
            <a:t>Jun 2 – Jul 19 (7 weeks)</a:t>
          </a:r>
          <a:endParaRPr lang="en-US" sz="1800" dirty="0"/>
        </a:p>
      </dgm:t>
    </dgm:pt>
    <dgm:pt modelId="{B5207A7C-6B85-4AC3-9F7E-9D57CED7880F}" type="parTrans" cxnId="{A6E0F627-F98A-415A-9C38-818DCB486F44}">
      <dgm:prSet/>
      <dgm:spPr/>
      <dgm:t>
        <a:bodyPr/>
        <a:lstStyle/>
        <a:p>
          <a:endParaRPr lang="en-US" sz="1100"/>
        </a:p>
      </dgm:t>
    </dgm:pt>
    <dgm:pt modelId="{71BA2930-98A1-45AF-BCF9-8B8F90752308}" type="sibTrans" cxnId="{A6E0F627-F98A-415A-9C38-818DCB486F44}">
      <dgm:prSet/>
      <dgm:spPr/>
      <dgm:t>
        <a:bodyPr/>
        <a:lstStyle/>
        <a:p>
          <a:endParaRPr lang="en-US" sz="1100"/>
        </a:p>
      </dgm:t>
    </dgm:pt>
    <dgm:pt modelId="{A47CD4A1-B245-4B33-B7FB-470D49A38AD1}">
      <dgm:prSet phldrT="[Text]" custT="1"/>
      <dgm:spPr/>
      <dgm:t>
        <a:bodyPr/>
        <a:lstStyle/>
        <a:p>
          <a:endParaRPr lang="en-US" sz="1800" dirty="0"/>
        </a:p>
      </dgm:t>
    </dgm:pt>
    <dgm:pt modelId="{A01C38BE-2FE8-4626-B4F0-A3CB15022DF9}" type="parTrans" cxnId="{16B7AF6B-CA21-42F8-90B8-AC2793F9F967}">
      <dgm:prSet/>
      <dgm:spPr/>
      <dgm:t>
        <a:bodyPr/>
        <a:lstStyle/>
        <a:p>
          <a:endParaRPr lang="en-US"/>
        </a:p>
      </dgm:t>
    </dgm:pt>
    <dgm:pt modelId="{463A4885-F3BE-4E5F-A746-82F75ABE911E}" type="sibTrans" cxnId="{16B7AF6B-CA21-42F8-90B8-AC2793F9F967}">
      <dgm:prSet/>
      <dgm:spPr/>
      <dgm:t>
        <a:bodyPr/>
        <a:lstStyle/>
        <a:p>
          <a:endParaRPr lang="en-US"/>
        </a:p>
      </dgm:t>
    </dgm:pt>
    <dgm:pt modelId="{3EE87F29-8B60-4ADF-929F-6E0C59D04B04}">
      <dgm:prSet phldrT="[Text]" custT="1"/>
      <dgm:spPr/>
      <dgm:t>
        <a:bodyPr/>
        <a:lstStyle/>
        <a:p>
          <a:endParaRPr lang="en-US" sz="1800" dirty="0"/>
        </a:p>
      </dgm:t>
    </dgm:pt>
    <dgm:pt modelId="{CC4020F3-D9C7-402B-9CDC-3A372FE0C078}" type="parTrans" cxnId="{89181ED7-B04E-45C9-B1DA-88CFDBD00501}">
      <dgm:prSet/>
      <dgm:spPr/>
      <dgm:t>
        <a:bodyPr/>
        <a:lstStyle/>
        <a:p>
          <a:endParaRPr lang="en-US"/>
        </a:p>
      </dgm:t>
    </dgm:pt>
    <dgm:pt modelId="{6696F122-AB40-48FC-A501-D2FA5E039670}" type="sibTrans" cxnId="{89181ED7-B04E-45C9-B1DA-88CFDBD00501}">
      <dgm:prSet/>
      <dgm:spPr/>
      <dgm:t>
        <a:bodyPr/>
        <a:lstStyle/>
        <a:p>
          <a:endParaRPr lang="en-US"/>
        </a:p>
      </dgm:t>
    </dgm:pt>
    <dgm:pt modelId="{B3D07EAC-1595-4E2F-919E-E34F16C4A0A3}">
      <dgm:prSet phldrT="[Text]" custT="1"/>
      <dgm:spPr/>
      <dgm:t>
        <a:bodyPr/>
        <a:lstStyle/>
        <a:p>
          <a:endParaRPr lang="en-US" sz="1800" dirty="0"/>
        </a:p>
      </dgm:t>
    </dgm:pt>
    <dgm:pt modelId="{B8B5AF86-F1D0-4B9D-BD99-4E30C97DA3B4}" type="parTrans" cxnId="{D806AF6F-B4DC-4F35-908A-306FF30B3C11}">
      <dgm:prSet/>
      <dgm:spPr/>
      <dgm:t>
        <a:bodyPr/>
        <a:lstStyle/>
        <a:p>
          <a:endParaRPr lang="en-US"/>
        </a:p>
      </dgm:t>
    </dgm:pt>
    <dgm:pt modelId="{532DCEF5-6AF3-4E93-8585-257820EE671C}" type="sibTrans" cxnId="{D806AF6F-B4DC-4F35-908A-306FF30B3C11}">
      <dgm:prSet/>
      <dgm:spPr/>
      <dgm:t>
        <a:bodyPr/>
        <a:lstStyle/>
        <a:p>
          <a:endParaRPr lang="en-US"/>
        </a:p>
      </dgm:t>
    </dgm:pt>
    <dgm:pt modelId="{8240B258-D054-4D65-B98B-9361138AE389}" type="pres">
      <dgm:prSet presAssocID="{4837F77A-23B5-4827-BF1D-B22818BC2AF7}" presName="Name0" presStyleCnt="0">
        <dgm:presLayoutVars>
          <dgm:dir/>
        </dgm:presLayoutVars>
      </dgm:prSet>
      <dgm:spPr/>
    </dgm:pt>
    <dgm:pt modelId="{FC625CEC-D169-4494-AFC4-9A51D762212F}" type="pres">
      <dgm:prSet presAssocID="{C71F88F6-C7E8-4B9B-8AF1-6A8758534DC4}" presName="parComposite" presStyleCnt="0"/>
      <dgm:spPr/>
    </dgm:pt>
    <dgm:pt modelId="{DBAC4658-617D-4DAB-8959-61C43AC78496}" type="pres">
      <dgm:prSet presAssocID="{C71F88F6-C7E8-4B9B-8AF1-6A8758534DC4}" presName="parBigCircle" presStyleLbl="node0" presStyleIdx="0" presStyleCnt="3"/>
      <dgm:spPr/>
    </dgm:pt>
    <dgm:pt modelId="{41F890E9-FBF3-49DD-A4A0-5D65CC9680E2}" type="pres">
      <dgm:prSet presAssocID="{C71F88F6-C7E8-4B9B-8AF1-6A8758534DC4}" presName="parTx" presStyleLbl="revTx" presStyleIdx="0" presStyleCnt="15" custAng="3900000" custLinFactNeighborX="-32083" custLinFactNeighborY="18567"/>
      <dgm:spPr/>
    </dgm:pt>
    <dgm:pt modelId="{8488FC64-26FF-41C9-8D0F-7440CCD75CEC}" type="pres">
      <dgm:prSet presAssocID="{C71F88F6-C7E8-4B9B-8AF1-6A8758534DC4}" presName="bSpace" presStyleCnt="0"/>
      <dgm:spPr/>
    </dgm:pt>
    <dgm:pt modelId="{E36F07FB-8FA6-4CC7-9C13-4C51CF85E07F}" type="pres">
      <dgm:prSet presAssocID="{C71F88F6-C7E8-4B9B-8AF1-6A8758534DC4}" presName="parBackupNorm" presStyleCnt="0"/>
      <dgm:spPr/>
    </dgm:pt>
    <dgm:pt modelId="{3E4A2870-C5AF-4F9F-8944-F7404E356FBB}" type="pres">
      <dgm:prSet presAssocID="{6F5FC75B-A2EF-48F9-903E-A37D62D28322}" presName="parSpace" presStyleCnt="0"/>
      <dgm:spPr/>
    </dgm:pt>
    <dgm:pt modelId="{02E16E0F-AC8F-4F02-95CE-92C4DC8842F7}" type="pres">
      <dgm:prSet presAssocID="{D8895283-F8D5-485A-A0A3-1C77237EDE68}" presName="desBackupLeftNorm" presStyleCnt="0"/>
      <dgm:spPr/>
    </dgm:pt>
    <dgm:pt modelId="{468AA324-C5ED-42AF-8497-FABE2E8A1C7A}" type="pres">
      <dgm:prSet presAssocID="{D8895283-F8D5-485A-A0A3-1C77237EDE68}" presName="desComposite" presStyleCnt="0"/>
      <dgm:spPr/>
    </dgm:pt>
    <dgm:pt modelId="{280419F4-6643-4177-A47F-C3A5595692B2}" type="pres">
      <dgm:prSet presAssocID="{D8895283-F8D5-485A-A0A3-1C77237EDE68}" presName="desCircle" presStyleLbl="node1" presStyleIdx="0" presStyleCnt="6"/>
      <dgm:spPr/>
    </dgm:pt>
    <dgm:pt modelId="{C11972DB-6B41-42DE-B80A-93136E6DFABF}" type="pres">
      <dgm:prSet presAssocID="{D8895283-F8D5-485A-A0A3-1C77237EDE68}" presName="chTx" presStyleLbl="revTx" presStyleIdx="1" presStyleCnt="15" custAng="3900000" custLinFactNeighborX="-708" custLinFactNeighborY="-5479"/>
      <dgm:spPr/>
    </dgm:pt>
    <dgm:pt modelId="{746C8102-E1A5-4890-B364-CA2A7DBCAF56}" type="pres">
      <dgm:prSet presAssocID="{D8895283-F8D5-485A-A0A3-1C77237EDE68}" presName="desTx" presStyleLbl="revTx" presStyleIdx="2" presStyleCnt="15">
        <dgm:presLayoutVars>
          <dgm:bulletEnabled val="1"/>
        </dgm:presLayoutVars>
      </dgm:prSet>
      <dgm:spPr/>
    </dgm:pt>
    <dgm:pt modelId="{041F0291-CBBD-4186-AD00-2E76D9236E40}" type="pres">
      <dgm:prSet presAssocID="{D8895283-F8D5-485A-A0A3-1C77237EDE68}" presName="desBackupRightNorm" presStyleCnt="0"/>
      <dgm:spPr/>
    </dgm:pt>
    <dgm:pt modelId="{D986AE1D-9A8E-4254-9AE0-59F3598FC687}" type="pres">
      <dgm:prSet presAssocID="{7522B1BB-D534-4A13-929C-FA7977F50DA5}" presName="desSpace" presStyleCnt="0"/>
      <dgm:spPr/>
    </dgm:pt>
    <dgm:pt modelId="{D58599C5-1AFF-4D99-BA0C-B39E2EB6C3CF}" type="pres">
      <dgm:prSet presAssocID="{A47CD4A1-B245-4B33-B7FB-470D49A38AD1}" presName="desBackupLeftNorm" presStyleCnt="0"/>
      <dgm:spPr/>
    </dgm:pt>
    <dgm:pt modelId="{FA9380D4-5E2B-41A7-B199-E60424CD11DE}" type="pres">
      <dgm:prSet presAssocID="{A47CD4A1-B245-4B33-B7FB-470D49A38AD1}" presName="desComposite" presStyleCnt="0"/>
      <dgm:spPr/>
    </dgm:pt>
    <dgm:pt modelId="{19387B9C-7700-4869-959D-9EE24D9BE5CD}" type="pres">
      <dgm:prSet presAssocID="{A47CD4A1-B245-4B33-B7FB-470D49A38AD1}" presName="desCircle" presStyleLbl="node1" presStyleIdx="1" presStyleCnt="6"/>
      <dgm:spPr/>
    </dgm:pt>
    <dgm:pt modelId="{DD6F8FE6-1554-46B4-8CAE-7C6EB8A6155D}" type="pres">
      <dgm:prSet presAssocID="{A47CD4A1-B245-4B33-B7FB-470D49A38AD1}" presName="chTx" presStyleLbl="revTx" presStyleIdx="3" presStyleCnt="15"/>
      <dgm:spPr/>
    </dgm:pt>
    <dgm:pt modelId="{EC424350-A084-4240-BD63-9762CFD01E17}" type="pres">
      <dgm:prSet presAssocID="{A47CD4A1-B245-4B33-B7FB-470D49A38AD1}" presName="desTx" presStyleLbl="revTx" presStyleIdx="4" presStyleCnt="15">
        <dgm:presLayoutVars>
          <dgm:bulletEnabled val="1"/>
        </dgm:presLayoutVars>
      </dgm:prSet>
      <dgm:spPr/>
    </dgm:pt>
    <dgm:pt modelId="{90BFE758-9CF8-4491-89AA-5CC49C432A3B}" type="pres">
      <dgm:prSet presAssocID="{A47CD4A1-B245-4B33-B7FB-470D49A38AD1}" presName="desBackupRightNorm" presStyleCnt="0"/>
      <dgm:spPr/>
    </dgm:pt>
    <dgm:pt modelId="{8F2CF5EF-B150-4FA3-AB17-680E71D0A026}" type="pres">
      <dgm:prSet presAssocID="{463A4885-F3BE-4E5F-A746-82F75ABE911E}" presName="desSpace" presStyleCnt="0"/>
      <dgm:spPr/>
    </dgm:pt>
    <dgm:pt modelId="{A0C61134-3DA1-475F-905A-5711C6CACAF7}" type="pres">
      <dgm:prSet presAssocID="{77930D07-C027-45E6-BEA4-65900F8B6363}" presName="parComposite" presStyleCnt="0"/>
      <dgm:spPr/>
    </dgm:pt>
    <dgm:pt modelId="{29D4A769-DD89-41C6-A2A2-4D66979D31D0}" type="pres">
      <dgm:prSet presAssocID="{77930D07-C027-45E6-BEA4-65900F8B6363}" presName="parBigCircle" presStyleLbl="node0" presStyleIdx="1" presStyleCnt="3" custLinFactNeighborX="-1964"/>
      <dgm:spPr/>
    </dgm:pt>
    <dgm:pt modelId="{F23F4F02-F6AA-4EEE-B274-84A43E1F4B0F}" type="pres">
      <dgm:prSet presAssocID="{77930D07-C027-45E6-BEA4-65900F8B6363}" presName="parTx" presStyleLbl="revTx" presStyleIdx="5" presStyleCnt="15" custAng="3900000" custLinFactNeighborX="-23289" custLinFactNeighborY="16690"/>
      <dgm:spPr/>
    </dgm:pt>
    <dgm:pt modelId="{31B81698-43CA-4B33-8B43-4BBE5DDCD74D}" type="pres">
      <dgm:prSet presAssocID="{77930D07-C027-45E6-BEA4-65900F8B6363}" presName="bSpace" presStyleCnt="0"/>
      <dgm:spPr/>
    </dgm:pt>
    <dgm:pt modelId="{2ADF5F4D-D02C-4472-87E7-B76FF8678B6C}" type="pres">
      <dgm:prSet presAssocID="{77930D07-C027-45E6-BEA4-65900F8B6363}" presName="parBackupNorm" presStyleCnt="0"/>
      <dgm:spPr/>
    </dgm:pt>
    <dgm:pt modelId="{58ADF5D0-04A0-4DCD-9C24-B4C2EF5C33BA}" type="pres">
      <dgm:prSet presAssocID="{A44B96A0-5B30-498E-899C-2B2834A70519}" presName="parSpace" presStyleCnt="0"/>
      <dgm:spPr/>
    </dgm:pt>
    <dgm:pt modelId="{EAEE5AA9-8F83-4B50-8299-C2EDF1D0FD67}" type="pres">
      <dgm:prSet presAssocID="{0830F142-A97A-41D5-8F72-C47B616617CC}" presName="desBackupLeftNorm" presStyleCnt="0"/>
      <dgm:spPr/>
    </dgm:pt>
    <dgm:pt modelId="{F6C7041E-2FB5-4F5B-8BD9-BAB18E7892F4}" type="pres">
      <dgm:prSet presAssocID="{0830F142-A97A-41D5-8F72-C47B616617CC}" presName="desComposite" presStyleCnt="0"/>
      <dgm:spPr/>
    </dgm:pt>
    <dgm:pt modelId="{1C58ED05-259F-4306-9227-1A22866E3D16}" type="pres">
      <dgm:prSet presAssocID="{0830F142-A97A-41D5-8F72-C47B616617CC}" presName="desCircle" presStyleLbl="node1" presStyleIdx="2" presStyleCnt="6"/>
      <dgm:spPr/>
    </dgm:pt>
    <dgm:pt modelId="{59B1A9B5-B483-4B5B-9C80-6F61E9E502FB}" type="pres">
      <dgm:prSet presAssocID="{0830F142-A97A-41D5-8F72-C47B616617CC}" presName="chTx" presStyleLbl="revTx" presStyleIdx="6" presStyleCnt="15" custAng="3900000" custLinFactNeighborX="8000" custLinFactNeighborY="-6028"/>
      <dgm:spPr/>
    </dgm:pt>
    <dgm:pt modelId="{0DF0BDF2-466A-4E3C-8C55-4CAB07081956}" type="pres">
      <dgm:prSet presAssocID="{0830F142-A97A-41D5-8F72-C47B616617CC}" presName="desTx" presStyleLbl="revTx" presStyleIdx="7" presStyleCnt="15">
        <dgm:presLayoutVars>
          <dgm:bulletEnabled val="1"/>
        </dgm:presLayoutVars>
      </dgm:prSet>
      <dgm:spPr/>
    </dgm:pt>
    <dgm:pt modelId="{9688460B-1CCE-4AFD-ABB3-16CBB870A5A9}" type="pres">
      <dgm:prSet presAssocID="{0830F142-A97A-41D5-8F72-C47B616617CC}" presName="desBackupRightNorm" presStyleCnt="0"/>
      <dgm:spPr/>
    </dgm:pt>
    <dgm:pt modelId="{7A0FE0D2-86F0-489C-A09E-E6330790FE42}" type="pres">
      <dgm:prSet presAssocID="{B8481062-1383-46BC-8D1F-E17DF617F2C1}" presName="desSpace" presStyleCnt="0"/>
      <dgm:spPr/>
    </dgm:pt>
    <dgm:pt modelId="{42C742A2-47E9-46CF-8DAA-646BA150F2C5}" type="pres">
      <dgm:prSet presAssocID="{3EE87F29-8B60-4ADF-929F-6E0C59D04B04}" presName="desBackupLeftNorm" presStyleCnt="0"/>
      <dgm:spPr/>
    </dgm:pt>
    <dgm:pt modelId="{38257D53-5C27-4239-B8EC-7AE3A02439B5}" type="pres">
      <dgm:prSet presAssocID="{3EE87F29-8B60-4ADF-929F-6E0C59D04B04}" presName="desComposite" presStyleCnt="0"/>
      <dgm:spPr/>
    </dgm:pt>
    <dgm:pt modelId="{3FC404B9-DEF7-4C17-8403-C2644581FE52}" type="pres">
      <dgm:prSet presAssocID="{3EE87F29-8B60-4ADF-929F-6E0C59D04B04}" presName="desCircle" presStyleLbl="node1" presStyleIdx="3" presStyleCnt="6"/>
      <dgm:spPr/>
    </dgm:pt>
    <dgm:pt modelId="{D3CC9725-BC09-4073-9718-D34BEA07BB55}" type="pres">
      <dgm:prSet presAssocID="{3EE87F29-8B60-4ADF-929F-6E0C59D04B04}" presName="chTx" presStyleLbl="revTx" presStyleIdx="8" presStyleCnt="15"/>
      <dgm:spPr/>
    </dgm:pt>
    <dgm:pt modelId="{562AD2B9-CF82-4CE1-ABFB-7EC8E1EAD664}" type="pres">
      <dgm:prSet presAssocID="{3EE87F29-8B60-4ADF-929F-6E0C59D04B04}" presName="desTx" presStyleLbl="revTx" presStyleIdx="9" presStyleCnt="15">
        <dgm:presLayoutVars>
          <dgm:bulletEnabled val="1"/>
        </dgm:presLayoutVars>
      </dgm:prSet>
      <dgm:spPr/>
    </dgm:pt>
    <dgm:pt modelId="{D1A34A5A-0ED8-4562-A90A-A38CFC24DEF9}" type="pres">
      <dgm:prSet presAssocID="{3EE87F29-8B60-4ADF-929F-6E0C59D04B04}" presName="desBackupRightNorm" presStyleCnt="0"/>
      <dgm:spPr/>
    </dgm:pt>
    <dgm:pt modelId="{2C354FBD-F6A6-47EE-AB0C-3790C4687B83}" type="pres">
      <dgm:prSet presAssocID="{6696F122-AB40-48FC-A501-D2FA5E039670}" presName="desSpace" presStyleCnt="0"/>
      <dgm:spPr/>
    </dgm:pt>
    <dgm:pt modelId="{3CA4C4A2-44A2-4986-A7CB-A95DE940C1E5}" type="pres">
      <dgm:prSet presAssocID="{77395C91-5C13-47E1-900C-EC2EDCBDF1FE}" presName="parComposite" presStyleCnt="0"/>
      <dgm:spPr/>
    </dgm:pt>
    <dgm:pt modelId="{670C6C3A-FB3C-455C-B855-916047BE61C7}" type="pres">
      <dgm:prSet presAssocID="{77395C91-5C13-47E1-900C-EC2EDCBDF1FE}" presName="parBigCircle" presStyleLbl="node0" presStyleIdx="2" presStyleCnt="3"/>
      <dgm:spPr/>
    </dgm:pt>
    <dgm:pt modelId="{0D4C7A42-A2AA-4E2B-96E0-2650D780D96A}" type="pres">
      <dgm:prSet presAssocID="{77395C91-5C13-47E1-900C-EC2EDCBDF1FE}" presName="parTx" presStyleLbl="revTx" presStyleIdx="10" presStyleCnt="15" custAng="3900000" custLinFactNeighborX="-20836" custLinFactNeighborY="17165"/>
      <dgm:spPr/>
    </dgm:pt>
    <dgm:pt modelId="{CF5B4B22-D4B2-401A-B61D-3C2C91522162}" type="pres">
      <dgm:prSet presAssocID="{77395C91-5C13-47E1-900C-EC2EDCBDF1FE}" presName="bSpace" presStyleCnt="0"/>
      <dgm:spPr/>
    </dgm:pt>
    <dgm:pt modelId="{5C28C567-28C5-4AA6-84BF-C5A648DD5930}" type="pres">
      <dgm:prSet presAssocID="{77395C91-5C13-47E1-900C-EC2EDCBDF1FE}" presName="parBackupNorm" presStyleCnt="0"/>
      <dgm:spPr/>
    </dgm:pt>
    <dgm:pt modelId="{1AEDB9EA-8D7D-43F1-8897-0B6FB9F3F8F3}" type="pres">
      <dgm:prSet presAssocID="{71BA2930-98A1-45AF-BCF9-8B8F90752308}" presName="parSpace" presStyleCnt="0"/>
      <dgm:spPr/>
    </dgm:pt>
    <dgm:pt modelId="{4B7E7283-5C0D-4351-B526-8414DC61B193}" type="pres">
      <dgm:prSet presAssocID="{7C6A3E86-02D2-4603-A439-E036233955FC}" presName="desBackupLeftNorm" presStyleCnt="0"/>
      <dgm:spPr/>
    </dgm:pt>
    <dgm:pt modelId="{3B37A282-3E41-409A-B3AC-45DD7F3F161D}" type="pres">
      <dgm:prSet presAssocID="{7C6A3E86-02D2-4603-A439-E036233955FC}" presName="desComposite" presStyleCnt="0"/>
      <dgm:spPr/>
    </dgm:pt>
    <dgm:pt modelId="{97642E36-53E4-4618-84EF-6E7160766546}" type="pres">
      <dgm:prSet presAssocID="{7C6A3E86-02D2-4603-A439-E036233955FC}" presName="desCircle" presStyleLbl="node1" presStyleIdx="4" presStyleCnt="6"/>
      <dgm:spPr/>
    </dgm:pt>
    <dgm:pt modelId="{300D7107-5416-41F1-8415-3DE3B7EB5B13}" type="pres">
      <dgm:prSet presAssocID="{7C6A3E86-02D2-4603-A439-E036233955FC}" presName="chTx" presStyleLbl="revTx" presStyleIdx="11" presStyleCnt="15" custAng="3900000" custLinFactNeighborX="9198" custLinFactNeighborY="-6027"/>
      <dgm:spPr/>
    </dgm:pt>
    <dgm:pt modelId="{0A1EC472-CA47-4E93-B961-49594DA4FBFE}" type="pres">
      <dgm:prSet presAssocID="{7C6A3E86-02D2-4603-A439-E036233955FC}" presName="desTx" presStyleLbl="revTx" presStyleIdx="12" presStyleCnt="15">
        <dgm:presLayoutVars>
          <dgm:bulletEnabled val="1"/>
        </dgm:presLayoutVars>
      </dgm:prSet>
      <dgm:spPr/>
    </dgm:pt>
    <dgm:pt modelId="{4462DA90-4D7D-4761-B14A-953C08C2093D}" type="pres">
      <dgm:prSet presAssocID="{7C6A3E86-02D2-4603-A439-E036233955FC}" presName="desBackupRightNorm" presStyleCnt="0"/>
      <dgm:spPr/>
    </dgm:pt>
    <dgm:pt modelId="{254F5004-6FE1-406F-B8E4-BF7437A8CDDD}" type="pres">
      <dgm:prSet presAssocID="{E062BB0E-E56B-41FF-829D-BBFF62383C9C}" presName="desSpace" presStyleCnt="0"/>
      <dgm:spPr/>
    </dgm:pt>
    <dgm:pt modelId="{2F847205-BCFC-456D-88AE-2F2151EC18B1}" type="pres">
      <dgm:prSet presAssocID="{B3D07EAC-1595-4E2F-919E-E34F16C4A0A3}" presName="desBackupLeftNorm" presStyleCnt="0"/>
      <dgm:spPr/>
    </dgm:pt>
    <dgm:pt modelId="{E8283025-CCDE-44AE-8618-BE68CCAA6294}" type="pres">
      <dgm:prSet presAssocID="{B3D07EAC-1595-4E2F-919E-E34F16C4A0A3}" presName="desComposite" presStyleCnt="0"/>
      <dgm:spPr/>
    </dgm:pt>
    <dgm:pt modelId="{D4EC3FD0-C315-495A-924A-F3FE47556B77}" type="pres">
      <dgm:prSet presAssocID="{B3D07EAC-1595-4E2F-919E-E34F16C4A0A3}" presName="desCircle" presStyleLbl="node1" presStyleIdx="5" presStyleCnt="6"/>
      <dgm:spPr/>
    </dgm:pt>
    <dgm:pt modelId="{D94F07B0-8368-433A-BCBE-0F3AD9A7267B}" type="pres">
      <dgm:prSet presAssocID="{B3D07EAC-1595-4E2F-919E-E34F16C4A0A3}" presName="chTx" presStyleLbl="revTx" presStyleIdx="13" presStyleCnt="15"/>
      <dgm:spPr/>
    </dgm:pt>
    <dgm:pt modelId="{E619ABE8-8D78-4A2B-A73F-3D3F5C3BCB7F}" type="pres">
      <dgm:prSet presAssocID="{B3D07EAC-1595-4E2F-919E-E34F16C4A0A3}" presName="desTx" presStyleLbl="revTx" presStyleIdx="14" presStyleCnt="15">
        <dgm:presLayoutVars>
          <dgm:bulletEnabled val="1"/>
        </dgm:presLayoutVars>
      </dgm:prSet>
      <dgm:spPr/>
    </dgm:pt>
    <dgm:pt modelId="{610EAEBF-1417-4386-9092-D455C5724709}" type="pres">
      <dgm:prSet presAssocID="{B3D07EAC-1595-4E2F-919E-E34F16C4A0A3}" presName="desBackupRightNorm" presStyleCnt="0"/>
      <dgm:spPr/>
    </dgm:pt>
    <dgm:pt modelId="{6CE0F94F-4DD7-4BC3-83B9-71C3060FF3C0}" type="pres">
      <dgm:prSet presAssocID="{532DCEF5-6AF3-4E93-8585-257820EE671C}" presName="desSpace" presStyleCnt="0"/>
      <dgm:spPr/>
    </dgm:pt>
  </dgm:ptLst>
  <dgm:cxnLst>
    <dgm:cxn modelId="{B311B614-813D-4D25-B92A-D0A7FF86F27C}" type="presOf" srcId="{77930D07-C027-45E6-BEA4-65900F8B6363}" destId="{F23F4F02-F6AA-4EEE-B274-84A43E1F4B0F}" srcOrd="0" destOrd="0" presId="urn:microsoft.com/office/officeart/2008/layout/CircleAccentTimeline"/>
    <dgm:cxn modelId="{AD07FB16-F082-4C03-813A-E9D907E97877}" srcId="{4837F77A-23B5-4827-BF1D-B22818BC2AF7}" destId="{77930D07-C027-45E6-BEA4-65900F8B6363}" srcOrd="1" destOrd="0" parTransId="{D50E5821-F2EA-4DBA-ABE3-FFBA2F6FB40F}" sibTransId="{A44B96A0-5B30-498E-899C-2B2834A70519}"/>
    <dgm:cxn modelId="{11675827-656A-4BB4-BBD0-0C6A6A3C81EC}" type="presOf" srcId="{D8895283-F8D5-485A-A0A3-1C77237EDE68}" destId="{C11972DB-6B41-42DE-B80A-93136E6DFABF}" srcOrd="0" destOrd="0" presId="urn:microsoft.com/office/officeart/2008/layout/CircleAccentTimeline"/>
    <dgm:cxn modelId="{A6E0F627-F98A-415A-9C38-818DCB486F44}" srcId="{4837F77A-23B5-4827-BF1D-B22818BC2AF7}" destId="{77395C91-5C13-47E1-900C-EC2EDCBDF1FE}" srcOrd="2" destOrd="0" parTransId="{B5207A7C-6B85-4AC3-9F7E-9D57CED7880F}" sibTransId="{71BA2930-98A1-45AF-BCF9-8B8F90752308}"/>
    <dgm:cxn modelId="{F0EE8A28-DE48-4542-BD95-D39CC5834BD0}" srcId="{77395C91-5C13-47E1-900C-EC2EDCBDF1FE}" destId="{7C6A3E86-02D2-4603-A439-E036233955FC}" srcOrd="0" destOrd="0" parTransId="{FEE3F150-9143-4F4E-81F2-E515B88220FA}" sibTransId="{E062BB0E-E56B-41FF-829D-BBFF62383C9C}"/>
    <dgm:cxn modelId="{2357DF3C-018B-4E59-BECD-A8A0CE63D943}" type="presOf" srcId="{7C6A3E86-02D2-4603-A439-E036233955FC}" destId="{300D7107-5416-41F1-8415-3DE3B7EB5B13}" srcOrd="0" destOrd="0" presId="urn:microsoft.com/office/officeart/2008/layout/CircleAccentTimeline"/>
    <dgm:cxn modelId="{51E76E5B-9AD9-44B3-BD6D-9842D8391D55}" type="presOf" srcId="{4837F77A-23B5-4827-BF1D-B22818BC2AF7}" destId="{8240B258-D054-4D65-B98B-9361138AE389}" srcOrd="0" destOrd="0" presId="urn:microsoft.com/office/officeart/2008/layout/CircleAccentTimeline"/>
    <dgm:cxn modelId="{428C4860-2A59-4909-AF39-FC11CA2310F5}" type="presOf" srcId="{0830F142-A97A-41D5-8F72-C47B616617CC}" destId="{59B1A9B5-B483-4B5B-9C80-6F61E9E502FB}" srcOrd="0" destOrd="0" presId="urn:microsoft.com/office/officeart/2008/layout/CircleAccentTimeline"/>
    <dgm:cxn modelId="{03B5B247-BF0C-4831-B252-EF8942CCECFA}" type="presOf" srcId="{C71F88F6-C7E8-4B9B-8AF1-6A8758534DC4}" destId="{41F890E9-FBF3-49DD-A4A0-5D65CC9680E2}" srcOrd="0" destOrd="0" presId="urn:microsoft.com/office/officeart/2008/layout/CircleAccentTimeline"/>
    <dgm:cxn modelId="{16B7AF6B-CA21-42F8-90B8-AC2793F9F967}" srcId="{C71F88F6-C7E8-4B9B-8AF1-6A8758534DC4}" destId="{A47CD4A1-B245-4B33-B7FB-470D49A38AD1}" srcOrd="1" destOrd="0" parTransId="{A01C38BE-2FE8-4626-B4F0-A3CB15022DF9}" sibTransId="{463A4885-F3BE-4E5F-A746-82F75ABE911E}"/>
    <dgm:cxn modelId="{D806AF6F-B4DC-4F35-908A-306FF30B3C11}" srcId="{77395C91-5C13-47E1-900C-EC2EDCBDF1FE}" destId="{B3D07EAC-1595-4E2F-919E-E34F16C4A0A3}" srcOrd="1" destOrd="0" parTransId="{B8B5AF86-F1D0-4B9D-BD99-4E30C97DA3B4}" sibTransId="{532DCEF5-6AF3-4E93-8585-257820EE671C}"/>
    <dgm:cxn modelId="{74407373-0A0E-4FF6-A9CA-B590BA68972B}" srcId="{77930D07-C027-45E6-BEA4-65900F8B6363}" destId="{0830F142-A97A-41D5-8F72-C47B616617CC}" srcOrd="0" destOrd="0" parTransId="{8B2FAF1C-5EC8-41F8-B046-549732E64826}" sibTransId="{B8481062-1383-46BC-8D1F-E17DF617F2C1}"/>
    <dgm:cxn modelId="{1AD8D076-388E-40CC-B957-7B8443C4246B}" srcId="{C71F88F6-C7E8-4B9B-8AF1-6A8758534DC4}" destId="{D8895283-F8D5-485A-A0A3-1C77237EDE68}" srcOrd="0" destOrd="0" parTransId="{90E71C65-79AA-4980-8892-95AC6A6233C1}" sibTransId="{7522B1BB-D534-4A13-929C-FA7977F50DA5}"/>
    <dgm:cxn modelId="{740B217A-CB03-47BC-B54D-BF1099E50394}" type="presOf" srcId="{3EE87F29-8B60-4ADF-929F-6E0C59D04B04}" destId="{D3CC9725-BC09-4073-9718-D34BEA07BB55}" srcOrd="0" destOrd="0" presId="urn:microsoft.com/office/officeart/2008/layout/CircleAccentTimeline"/>
    <dgm:cxn modelId="{830770A4-7BA4-4C9D-904E-BB3569066AAA}" srcId="{4837F77A-23B5-4827-BF1D-B22818BC2AF7}" destId="{C71F88F6-C7E8-4B9B-8AF1-6A8758534DC4}" srcOrd="0" destOrd="0" parTransId="{4DC8AEF5-9B0C-4E16-B6DD-739106656332}" sibTransId="{6F5FC75B-A2EF-48F9-903E-A37D62D28322}"/>
    <dgm:cxn modelId="{F25124B3-7021-48F9-87EC-24FEBCEF7EFD}" type="presOf" srcId="{A47CD4A1-B245-4B33-B7FB-470D49A38AD1}" destId="{DD6F8FE6-1554-46B4-8CAE-7C6EB8A6155D}" srcOrd="0" destOrd="0" presId="urn:microsoft.com/office/officeart/2008/layout/CircleAccentTimeline"/>
    <dgm:cxn modelId="{7F7B84D4-48A4-4620-8040-D4C19BA95304}" type="presOf" srcId="{77395C91-5C13-47E1-900C-EC2EDCBDF1FE}" destId="{0D4C7A42-A2AA-4E2B-96E0-2650D780D96A}" srcOrd="0" destOrd="0" presId="urn:microsoft.com/office/officeart/2008/layout/CircleAccentTimeline"/>
    <dgm:cxn modelId="{89181ED7-B04E-45C9-B1DA-88CFDBD00501}" srcId="{77930D07-C027-45E6-BEA4-65900F8B6363}" destId="{3EE87F29-8B60-4ADF-929F-6E0C59D04B04}" srcOrd="1" destOrd="0" parTransId="{CC4020F3-D9C7-402B-9CDC-3A372FE0C078}" sibTransId="{6696F122-AB40-48FC-A501-D2FA5E039670}"/>
    <dgm:cxn modelId="{2FB2BCFA-4368-4132-A6D4-FEB079D38C4C}" type="presOf" srcId="{B3D07EAC-1595-4E2F-919E-E34F16C4A0A3}" destId="{D94F07B0-8368-433A-BCBE-0F3AD9A7267B}" srcOrd="0" destOrd="0" presId="urn:microsoft.com/office/officeart/2008/layout/CircleAccentTimeline"/>
    <dgm:cxn modelId="{F9D11533-6A3C-4900-8180-FFDB7FF9A363}" type="presParOf" srcId="{8240B258-D054-4D65-B98B-9361138AE389}" destId="{FC625CEC-D169-4494-AFC4-9A51D762212F}" srcOrd="0" destOrd="0" presId="urn:microsoft.com/office/officeart/2008/layout/CircleAccentTimeline"/>
    <dgm:cxn modelId="{014B90B0-E3D7-4625-9564-64DB3A6651CC}" type="presParOf" srcId="{FC625CEC-D169-4494-AFC4-9A51D762212F}" destId="{DBAC4658-617D-4DAB-8959-61C43AC78496}" srcOrd="0" destOrd="0" presId="urn:microsoft.com/office/officeart/2008/layout/CircleAccentTimeline"/>
    <dgm:cxn modelId="{D1FB28DA-EF95-4934-BA4F-253797F1F3F9}" type="presParOf" srcId="{FC625CEC-D169-4494-AFC4-9A51D762212F}" destId="{41F890E9-FBF3-49DD-A4A0-5D65CC9680E2}" srcOrd="1" destOrd="0" presId="urn:microsoft.com/office/officeart/2008/layout/CircleAccentTimeline"/>
    <dgm:cxn modelId="{77084A49-4CC1-45D5-9122-404DB58BB20B}" type="presParOf" srcId="{FC625CEC-D169-4494-AFC4-9A51D762212F}" destId="{8488FC64-26FF-41C9-8D0F-7440CCD75CEC}" srcOrd="2" destOrd="0" presId="urn:microsoft.com/office/officeart/2008/layout/CircleAccentTimeline"/>
    <dgm:cxn modelId="{34486BAB-DD7E-483C-AC20-D6F87AF8F1EC}" type="presParOf" srcId="{8240B258-D054-4D65-B98B-9361138AE389}" destId="{E36F07FB-8FA6-4CC7-9C13-4C51CF85E07F}" srcOrd="1" destOrd="0" presId="urn:microsoft.com/office/officeart/2008/layout/CircleAccentTimeline"/>
    <dgm:cxn modelId="{ED4F18D6-726C-4CB3-9DF0-C62C83EA71D1}" type="presParOf" srcId="{8240B258-D054-4D65-B98B-9361138AE389}" destId="{3E4A2870-C5AF-4F9F-8944-F7404E356FBB}" srcOrd="2" destOrd="0" presId="urn:microsoft.com/office/officeart/2008/layout/CircleAccentTimeline"/>
    <dgm:cxn modelId="{74612089-9AD5-4367-B899-EBD952F31FA8}" type="presParOf" srcId="{8240B258-D054-4D65-B98B-9361138AE389}" destId="{02E16E0F-AC8F-4F02-95CE-92C4DC8842F7}" srcOrd="3" destOrd="0" presId="urn:microsoft.com/office/officeart/2008/layout/CircleAccentTimeline"/>
    <dgm:cxn modelId="{4A88764E-51C4-44F4-A9C4-C2D5B4B2FCFF}" type="presParOf" srcId="{8240B258-D054-4D65-B98B-9361138AE389}" destId="{468AA324-C5ED-42AF-8497-FABE2E8A1C7A}" srcOrd="4" destOrd="0" presId="urn:microsoft.com/office/officeart/2008/layout/CircleAccentTimeline"/>
    <dgm:cxn modelId="{CB8F5D30-ACEB-446F-BAD5-F6A9C5298D1C}" type="presParOf" srcId="{468AA324-C5ED-42AF-8497-FABE2E8A1C7A}" destId="{280419F4-6643-4177-A47F-C3A5595692B2}" srcOrd="0" destOrd="0" presId="urn:microsoft.com/office/officeart/2008/layout/CircleAccentTimeline"/>
    <dgm:cxn modelId="{9B8DD01A-47AA-4409-A39C-C1BF4D05A3F5}" type="presParOf" srcId="{468AA324-C5ED-42AF-8497-FABE2E8A1C7A}" destId="{C11972DB-6B41-42DE-B80A-93136E6DFABF}" srcOrd="1" destOrd="0" presId="urn:microsoft.com/office/officeart/2008/layout/CircleAccentTimeline"/>
    <dgm:cxn modelId="{2868E996-91B6-4D90-87A9-DF54450496E6}" type="presParOf" srcId="{468AA324-C5ED-42AF-8497-FABE2E8A1C7A}" destId="{746C8102-E1A5-4890-B364-CA2A7DBCAF56}" srcOrd="2" destOrd="0" presId="urn:microsoft.com/office/officeart/2008/layout/CircleAccentTimeline"/>
    <dgm:cxn modelId="{B2F9FBC3-CE3B-4230-8866-7B9D40020FF6}" type="presParOf" srcId="{8240B258-D054-4D65-B98B-9361138AE389}" destId="{041F0291-CBBD-4186-AD00-2E76D9236E40}" srcOrd="5" destOrd="0" presId="urn:microsoft.com/office/officeart/2008/layout/CircleAccentTimeline"/>
    <dgm:cxn modelId="{73023DC6-0D01-41F7-B813-66EC3A8652FB}" type="presParOf" srcId="{8240B258-D054-4D65-B98B-9361138AE389}" destId="{D986AE1D-9A8E-4254-9AE0-59F3598FC687}" srcOrd="6" destOrd="0" presId="urn:microsoft.com/office/officeart/2008/layout/CircleAccentTimeline"/>
    <dgm:cxn modelId="{754CEE08-B4EA-406F-AFFE-4138159B08F7}" type="presParOf" srcId="{8240B258-D054-4D65-B98B-9361138AE389}" destId="{D58599C5-1AFF-4D99-BA0C-B39E2EB6C3CF}" srcOrd="7" destOrd="0" presId="urn:microsoft.com/office/officeart/2008/layout/CircleAccentTimeline"/>
    <dgm:cxn modelId="{214DF079-936C-4010-BC3F-E4AE490AEE14}" type="presParOf" srcId="{8240B258-D054-4D65-B98B-9361138AE389}" destId="{FA9380D4-5E2B-41A7-B199-E60424CD11DE}" srcOrd="8" destOrd="0" presId="urn:microsoft.com/office/officeart/2008/layout/CircleAccentTimeline"/>
    <dgm:cxn modelId="{0F409938-47EC-4709-B4D9-359258FAC18E}" type="presParOf" srcId="{FA9380D4-5E2B-41A7-B199-E60424CD11DE}" destId="{19387B9C-7700-4869-959D-9EE24D9BE5CD}" srcOrd="0" destOrd="0" presId="urn:microsoft.com/office/officeart/2008/layout/CircleAccentTimeline"/>
    <dgm:cxn modelId="{73BAD1A9-2E5F-4EB5-8DEC-BEFB494DC9F6}" type="presParOf" srcId="{FA9380D4-5E2B-41A7-B199-E60424CD11DE}" destId="{DD6F8FE6-1554-46B4-8CAE-7C6EB8A6155D}" srcOrd="1" destOrd="0" presId="urn:microsoft.com/office/officeart/2008/layout/CircleAccentTimeline"/>
    <dgm:cxn modelId="{426B67F1-EEFC-4F6C-8944-565D215C3397}" type="presParOf" srcId="{FA9380D4-5E2B-41A7-B199-E60424CD11DE}" destId="{EC424350-A084-4240-BD63-9762CFD01E17}" srcOrd="2" destOrd="0" presId="urn:microsoft.com/office/officeart/2008/layout/CircleAccentTimeline"/>
    <dgm:cxn modelId="{5DD907E4-2D61-4962-8F8D-42E3231BE031}" type="presParOf" srcId="{8240B258-D054-4D65-B98B-9361138AE389}" destId="{90BFE758-9CF8-4491-89AA-5CC49C432A3B}" srcOrd="9" destOrd="0" presId="urn:microsoft.com/office/officeart/2008/layout/CircleAccentTimeline"/>
    <dgm:cxn modelId="{D44B6EEB-204E-4BBA-8E68-F429FD61BD44}" type="presParOf" srcId="{8240B258-D054-4D65-B98B-9361138AE389}" destId="{8F2CF5EF-B150-4FA3-AB17-680E71D0A026}" srcOrd="10" destOrd="0" presId="urn:microsoft.com/office/officeart/2008/layout/CircleAccentTimeline"/>
    <dgm:cxn modelId="{8594961D-8228-4C05-91FE-26A22EAFB532}" type="presParOf" srcId="{8240B258-D054-4D65-B98B-9361138AE389}" destId="{A0C61134-3DA1-475F-905A-5711C6CACAF7}" srcOrd="11" destOrd="0" presId="urn:microsoft.com/office/officeart/2008/layout/CircleAccentTimeline"/>
    <dgm:cxn modelId="{140DB8B9-B3A5-40D0-A1BB-C58EAF7290D0}" type="presParOf" srcId="{A0C61134-3DA1-475F-905A-5711C6CACAF7}" destId="{29D4A769-DD89-41C6-A2A2-4D66979D31D0}" srcOrd="0" destOrd="0" presId="urn:microsoft.com/office/officeart/2008/layout/CircleAccentTimeline"/>
    <dgm:cxn modelId="{94E1132B-9F2A-4881-B8E6-B8BC74E1E9C1}" type="presParOf" srcId="{A0C61134-3DA1-475F-905A-5711C6CACAF7}" destId="{F23F4F02-F6AA-4EEE-B274-84A43E1F4B0F}" srcOrd="1" destOrd="0" presId="urn:microsoft.com/office/officeart/2008/layout/CircleAccentTimeline"/>
    <dgm:cxn modelId="{1BD9D24C-EF3E-446E-AE09-12FAB10B8B86}" type="presParOf" srcId="{A0C61134-3DA1-475F-905A-5711C6CACAF7}" destId="{31B81698-43CA-4B33-8B43-4BBE5DDCD74D}" srcOrd="2" destOrd="0" presId="urn:microsoft.com/office/officeart/2008/layout/CircleAccentTimeline"/>
    <dgm:cxn modelId="{41D1A06F-2105-4341-BFC8-E35FFBADF4DE}" type="presParOf" srcId="{8240B258-D054-4D65-B98B-9361138AE389}" destId="{2ADF5F4D-D02C-4472-87E7-B76FF8678B6C}" srcOrd="12" destOrd="0" presId="urn:microsoft.com/office/officeart/2008/layout/CircleAccentTimeline"/>
    <dgm:cxn modelId="{20A73F58-1EE3-4D1B-B4F5-B1651AAF7D51}" type="presParOf" srcId="{8240B258-D054-4D65-B98B-9361138AE389}" destId="{58ADF5D0-04A0-4DCD-9C24-B4C2EF5C33BA}" srcOrd="13" destOrd="0" presId="urn:microsoft.com/office/officeart/2008/layout/CircleAccentTimeline"/>
    <dgm:cxn modelId="{CB401ACF-B23A-446C-8095-2C3F51DC71CE}" type="presParOf" srcId="{8240B258-D054-4D65-B98B-9361138AE389}" destId="{EAEE5AA9-8F83-4B50-8299-C2EDF1D0FD67}" srcOrd="14" destOrd="0" presId="urn:microsoft.com/office/officeart/2008/layout/CircleAccentTimeline"/>
    <dgm:cxn modelId="{E195118C-B494-45A6-B180-0B0AA3D75A75}" type="presParOf" srcId="{8240B258-D054-4D65-B98B-9361138AE389}" destId="{F6C7041E-2FB5-4F5B-8BD9-BAB18E7892F4}" srcOrd="15" destOrd="0" presId="urn:microsoft.com/office/officeart/2008/layout/CircleAccentTimeline"/>
    <dgm:cxn modelId="{D798A7C1-F266-42A4-8892-8668564551D0}" type="presParOf" srcId="{F6C7041E-2FB5-4F5B-8BD9-BAB18E7892F4}" destId="{1C58ED05-259F-4306-9227-1A22866E3D16}" srcOrd="0" destOrd="0" presId="urn:microsoft.com/office/officeart/2008/layout/CircleAccentTimeline"/>
    <dgm:cxn modelId="{DCF3B3C5-1EBA-4010-8CE8-01F7D6B23C78}" type="presParOf" srcId="{F6C7041E-2FB5-4F5B-8BD9-BAB18E7892F4}" destId="{59B1A9B5-B483-4B5B-9C80-6F61E9E502FB}" srcOrd="1" destOrd="0" presId="urn:microsoft.com/office/officeart/2008/layout/CircleAccentTimeline"/>
    <dgm:cxn modelId="{C675719C-614E-400B-9661-11154EACC46D}" type="presParOf" srcId="{F6C7041E-2FB5-4F5B-8BD9-BAB18E7892F4}" destId="{0DF0BDF2-466A-4E3C-8C55-4CAB07081956}" srcOrd="2" destOrd="0" presId="urn:microsoft.com/office/officeart/2008/layout/CircleAccentTimeline"/>
    <dgm:cxn modelId="{07917A56-BF1B-419E-819F-7E3EFDECD73B}" type="presParOf" srcId="{8240B258-D054-4D65-B98B-9361138AE389}" destId="{9688460B-1CCE-4AFD-ABB3-16CBB870A5A9}" srcOrd="16" destOrd="0" presId="urn:microsoft.com/office/officeart/2008/layout/CircleAccentTimeline"/>
    <dgm:cxn modelId="{B348E7EF-8165-46A5-87B7-D64A71B6AC0D}" type="presParOf" srcId="{8240B258-D054-4D65-B98B-9361138AE389}" destId="{7A0FE0D2-86F0-489C-A09E-E6330790FE42}" srcOrd="17" destOrd="0" presId="urn:microsoft.com/office/officeart/2008/layout/CircleAccentTimeline"/>
    <dgm:cxn modelId="{987DFDFD-0112-4390-B0F3-9018374A3884}" type="presParOf" srcId="{8240B258-D054-4D65-B98B-9361138AE389}" destId="{42C742A2-47E9-46CF-8DAA-646BA150F2C5}" srcOrd="18" destOrd="0" presId="urn:microsoft.com/office/officeart/2008/layout/CircleAccentTimeline"/>
    <dgm:cxn modelId="{E9CC2AF2-4728-40FA-A355-6EDB24B59DF1}" type="presParOf" srcId="{8240B258-D054-4D65-B98B-9361138AE389}" destId="{38257D53-5C27-4239-B8EC-7AE3A02439B5}" srcOrd="19" destOrd="0" presId="urn:microsoft.com/office/officeart/2008/layout/CircleAccentTimeline"/>
    <dgm:cxn modelId="{C0632F15-AF9E-4A6E-93C0-19C349B4E2AC}" type="presParOf" srcId="{38257D53-5C27-4239-B8EC-7AE3A02439B5}" destId="{3FC404B9-DEF7-4C17-8403-C2644581FE52}" srcOrd="0" destOrd="0" presId="urn:microsoft.com/office/officeart/2008/layout/CircleAccentTimeline"/>
    <dgm:cxn modelId="{3F7FD0F9-E65E-49E3-932E-5555FF4E21D5}" type="presParOf" srcId="{38257D53-5C27-4239-B8EC-7AE3A02439B5}" destId="{D3CC9725-BC09-4073-9718-D34BEA07BB55}" srcOrd="1" destOrd="0" presId="urn:microsoft.com/office/officeart/2008/layout/CircleAccentTimeline"/>
    <dgm:cxn modelId="{C6CB04B2-6A84-49CC-A9D1-471251FA6929}" type="presParOf" srcId="{38257D53-5C27-4239-B8EC-7AE3A02439B5}" destId="{562AD2B9-CF82-4CE1-ABFB-7EC8E1EAD664}" srcOrd="2" destOrd="0" presId="urn:microsoft.com/office/officeart/2008/layout/CircleAccentTimeline"/>
    <dgm:cxn modelId="{CD91621E-5B02-4F30-A671-E5909537A0C4}" type="presParOf" srcId="{8240B258-D054-4D65-B98B-9361138AE389}" destId="{D1A34A5A-0ED8-4562-A90A-A38CFC24DEF9}" srcOrd="20" destOrd="0" presId="urn:microsoft.com/office/officeart/2008/layout/CircleAccentTimeline"/>
    <dgm:cxn modelId="{AE1D4034-CCB3-4E15-BA43-C4D2229EC925}" type="presParOf" srcId="{8240B258-D054-4D65-B98B-9361138AE389}" destId="{2C354FBD-F6A6-47EE-AB0C-3790C4687B83}" srcOrd="21" destOrd="0" presId="urn:microsoft.com/office/officeart/2008/layout/CircleAccentTimeline"/>
    <dgm:cxn modelId="{F6FD2E4B-6C5F-4A04-8FDB-44EF48CE5D32}" type="presParOf" srcId="{8240B258-D054-4D65-B98B-9361138AE389}" destId="{3CA4C4A2-44A2-4986-A7CB-A95DE940C1E5}" srcOrd="22" destOrd="0" presId="urn:microsoft.com/office/officeart/2008/layout/CircleAccentTimeline"/>
    <dgm:cxn modelId="{90002D64-CE9F-4D84-B309-07260982A101}" type="presParOf" srcId="{3CA4C4A2-44A2-4986-A7CB-A95DE940C1E5}" destId="{670C6C3A-FB3C-455C-B855-916047BE61C7}" srcOrd="0" destOrd="0" presId="urn:microsoft.com/office/officeart/2008/layout/CircleAccentTimeline"/>
    <dgm:cxn modelId="{998D64F7-2053-4CE8-A98D-0E5B9DDE813C}" type="presParOf" srcId="{3CA4C4A2-44A2-4986-A7CB-A95DE940C1E5}" destId="{0D4C7A42-A2AA-4E2B-96E0-2650D780D96A}" srcOrd="1" destOrd="0" presId="urn:microsoft.com/office/officeart/2008/layout/CircleAccentTimeline"/>
    <dgm:cxn modelId="{1509B51D-E9C7-4440-BDA0-BBF23839DDBF}" type="presParOf" srcId="{3CA4C4A2-44A2-4986-A7CB-A95DE940C1E5}" destId="{CF5B4B22-D4B2-401A-B61D-3C2C91522162}" srcOrd="2" destOrd="0" presId="urn:microsoft.com/office/officeart/2008/layout/CircleAccentTimeline"/>
    <dgm:cxn modelId="{43C5FA4C-407C-4155-9FEA-10681DC0EFA6}" type="presParOf" srcId="{8240B258-D054-4D65-B98B-9361138AE389}" destId="{5C28C567-28C5-4AA6-84BF-C5A648DD5930}" srcOrd="23" destOrd="0" presId="urn:microsoft.com/office/officeart/2008/layout/CircleAccentTimeline"/>
    <dgm:cxn modelId="{ED7E6C85-D01D-4DA8-BEBA-596E3D9FF9FC}" type="presParOf" srcId="{8240B258-D054-4D65-B98B-9361138AE389}" destId="{1AEDB9EA-8D7D-43F1-8897-0B6FB9F3F8F3}" srcOrd="24" destOrd="0" presId="urn:microsoft.com/office/officeart/2008/layout/CircleAccentTimeline"/>
    <dgm:cxn modelId="{E3AF8BD1-0F58-4542-B4AE-D20B7A41C35D}" type="presParOf" srcId="{8240B258-D054-4D65-B98B-9361138AE389}" destId="{4B7E7283-5C0D-4351-B526-8414DC61B193}" srcOrd="25" destOrd="0" presId="urn:microsoft.com/office/officeart/2008/layout/CircleAccentTimeline"/>
    <dgm:cxn modelId="{56EF7ADB-D4D7-4EE5-8E2B-B0EF87AD1C42}" type="presParOf" srcId="{8240B258-D054-4D65-B98B-9361138AE389}" destId="{3B37A282-3E41-409A-B3AC-45DD7F3F161D}" srcOrd="26" destOrd="0" presId="urn:microsoft.com/office/officeart/2008/layout/CircleAccentTimeline"/>
    <dgm:cxn modelId="{896DA7EC-178E-4699-8864-4B67D26E3697}" type="presParOf" srcId="{3B37A282-3E41-409A-B3AC-45DD7F3F161D}" destId="{97642E36-53E4-4618-84EF-6E7160766546}" srcOrd="0" destOrd="0" presId="urn:microsoft.com/office/officeart/2008/layout/CircleAccentTimeline"/>
    <dgm:cxn modelId="{9A1301FE-C152-4CFC-9C98-310A00A10523}" type="presParOf" srcId="{3B37A282-3E41-409A-B3AC-45DD7F3F161D}" destId="{300D7107-5416-41F1-8415-3DE3B7EB5B13}" srcOrd="1" destOrd="0" presId="urn:microsoft.com/office/officeart/2008/layout/CircleAccentTimeline"/>
    <dgm:cxn modelId="{C55BF673-C223-439F-86BE-9957148EA5E4}" type="presParOf" srcId="{3B37A282-3E41-409A-B3AC-45DD7F3F161D}" destId="{0A1EC472-CA47-4E93-B961-49594DA4FBFE}" srcOrd="2" destOrd="0" presId="urn:microsoft.com/office/officeart/2008/layout/CircleAccentTimeline"/>
    <dgm:cxn modelId="{4B42A35E-5829-4397-AD5F-DD1FC9200FB5}" type="presParOf" srcId="{8240B258-D054-4D65-B98B-9361138AE389}" destId="{4462DA90-4D7D-4761-B14A-953C08C2093D}" srcOrd="27" destOrd="0" presId="urn:microsoft.com/office/officeart/2008/layout/CircleAccentTimeline"/>
    <dgm:cxn modelId="{19FDA6C3-8348-4BF6-96EB-A79D56E06236}" type="presParOf" srcId="{8240B258-D054-4D65-B98B-9361138AE389}" destId="{254F5004-6FE1-406F-B8E4-BF7437A8CDDD}" srcOrd="28" destOrd="0" presId="urn:microsoft.com/office/officeart/2008/layout/CircleAccentTimeline"/>
    <dgm:cxn modelId="{45F301D6-94CE-4E1C-82DA-FA1F8D09FBBD}" type="presParOf" srcId="{8240B258-D054-4D65-B98B-9361138AE389}" destId="{2F847205-BCFC-456D-88AE-2F2151EC18B1}" srcOrd="29" destOrd="0" presId="urn:microsoft.com/office/officeart/2008/layout/CircleAccentTimeline"/>
    <dgm:cxn modelId="{CB512F98-72F8-46C3-98B4-8A8BB23B38FE}" type="presParOf" srcId="{8240B258-D054-4D65-B98B-9361138AE389}" destId="{E8283025-CCDE-44AE-8618-BE68CCAA6294}" srcOrd="30" destOrd="0" presId="urn:microsoft.com/office/officeart/2008/layout/CircleAccentTimeline"/>
    <dgm:cxn modelId="{ED3D9611-09D7-4857-A502-7D698929AB27}" type="presParOf" srcId="{E8283025-CCDE-44AE-8618-BE68CCAA6294}" destId="{D4EC3FD0-C315-495A-924A-F3FE47556B77}" srcOrd="0" destOrd="0" presId="urn:microsoft.com/office/officeart/2008/layout/CircleAccentTimeline"/>
    <dgm:cxn modelId="{6A433092-6375-460D-92BA-043340DC9CFA}" type="presParOf" srcId="{E8283025-CCDE-44AE-8618-BE68CCAA6294}" destId="{D94F07B0-8368-433A-BCBE-0F3AD9A7267B}" srcOrd="1" destOrd="0" presId="urn:microsoft.com/office/officeart/2008/layout/CircleAccentTimeline"/>
    <dgm:cxn modelId="{3B3A8274-B097-4C45-AC68-3ADDB3BD11BF}" type="presParOf" srcId="{E8283025-CCDE-44AE-8618-BE68CCAA6294}" destId="{E619ABE8-8D78-4A2B-A73F-3D3F5C3BCB7F}" srcOrd="2" destOrd="0" presId="urn:microsoft.com/office/officeart/2008/layout/CircleAccentTimeline"/>
    <dgm:cxn modelId="{2F580E4D-E1F8-4617-848C-618773125E26}" type="presParOf" srcId="{8240B258-D054-4D65-B98B-9361138AE389}" destId="{610EAEBF-1417-4386-9092-D455C5724709}" srcOrd="31" destOrd="0" presId="urn:microsoft.com/office/officeart/2008/layout/CircleAccentTimeline"/>
    <dgm:cxn modelId="{614624D1-2A8C-48FE-9560-BC727AE4FE59}" type="presParOf" srcId="{8240B258-D054-4D65-B98B-9361138AE389}" destId="{6CE0F94F-4DD7-4BC3-83B9-71C3060FF3C0}" srcOrd="32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37F77A-23B5-4827-BF1D-B22818BC2AF7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C6A3E86-02D2-4603-A439-E036233955FC}">
      <dgm:prSet phldrT="[Text]" custT="1"/>
      <dgm:spPr/>
      <dgm:t>
        <a:bodyPr/>
        <a:lstStyle/>
        <a:p>
          <a:r>
            <a:rPr lang="en-US" sz="1800" b="1" kern="1200" dirty="0"/>
            <a:t>Exam</a:t>
          </a:r>
          <a:br>
            <a:rPr lang="en-US" sz="1800" kern="1200" dirty="0"/>
          </a:br>
          <a:r>
            <a:rPr lang="en-US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Aug 25 – </a:t>
          </a:r>
          <a:r>
            <a:rPr lang="en-US" sz="1200" kern="1200" dirty="0"/>
            <a:t>Aug 30</a:t>
          </a:r>
          <a:endParaRPr lang="en-US" sz="1800" kern="1200" dirty="0"/>
        </a:p>
      </dgm:t>
    </dgm:pt>
    <dgm:pt modelId="{FEE3F150-9143-4F4E-81F2-E515B88220FA}" type="parTrans" cxnId="{F0EE8A28-DE48-4542-BD95-D39CC5834BD0}">
      <dgm:prSet/>
      <dgm:spPr/>
      <dgm:t>
        <a:bodyPr/>
        <a:lstStyle/>
        <a:p>
          <a:endParaRPr lang="en-US" sz="1100"/>
        </a:p>
      </dgm:t>
    </dgm:pt>
    <dgm:pt modelId="{E062BB0E-E56B-41FF-829D-BBFF62383C9C}" type="sibTrans" cxnId="{F0EE8A28-DE48-4542-BD95-D39CC5834BD0}">
      <dgm:prSet/>
      <dgm:spPr/>
      <dgm:t>
        <a:bodyPr/>
        <a:lstStyle/>
        <a:p>
          <a:endParaRPr lang="en-US" sz="1100"/>
        </a:p>
      </dgm:t>
    </dgm:pt>
    <dgm:pt modelId="{3EE87F29-8B60-4ADF-929F-6E0C59D04B04}">
      <dgm:prSet phldrT="[Text]" custT="1"/>
      <dgm:spPr/>
      <dgm:t>
        <a:bodyPr/>
        <a:lstStyle/>
        <a:p>
          <a:r>
            <a:rPr 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Semester 3 for HD(N) year 1</a:t>
          </a:r>
          <a:b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</a:br>
          <a:r>
            <a:rPr lang="en-US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May 19 – Aug 23 (14 weeks)</a:t>
          </a:r>
        </a:p>
      </dgm:t>
    </dgm:pt>
    <dgm:pt modelId="{CC4020F3-D9C7-402B-9CDC-3A372FE0C078}" type="parTrans" cxnId="{89181ED7-B04E-45C9-B1DA-88CFDBD00501}">
      <dgm:prSet/>
      <dgm:spPr/>
      <dgm:t>
        <a:bodyPr/>
        <a:lstStyle/>
        <a:p>
          <a:endParaRPr lang="en-US"/>
        </a:p>
      </dgm:t>
    </dgm:pt>
    <dgm:pt modelId="{6696F122-AB40-48FC-A501-D2FA5E039670}" type="sibTrans" cxnId="{89181ED7-B04E-45C9-B1DA-88CFDBD00501}">
      <dgm:prSet/>
      <dgm:spPr/>
      <dgm:t>
        <a:bodyPr/>
        <a:lstStyle/>
        <a:p>
          <a:endParaRPr lang="en-US"/>
        </a:p>
      </dgm:t>
    </dgm:pt>
    <dgm:pt modelId="{8C34AA24-DB4F-4D2E-8E74-FD9BB99E3B2A}">
      <dgm:prSet phldrT="[Text]" custT="1"/>
      <dgm:spPr/>
      <dgm:t>
        <a:bodyPr/>
        <a:lstStyle/>
        <a:p>
          <a:endParaRPr lang="en-US" sz="1800" dirty="0"/>
        </a:p>
      </dgm:t>
    </dgm:pt>
    <dgm:pt modelId="{A1FCEF7C-7113-43CA-A772-F91EE1041089}" type="parTrans" cxnId="{B24BC94A-4733-4631-81BB-767E40BC6FE1}">
      <dgm:prSet/>
      <dgm:spPr/>
      <dgm:t>
        <a:bodyPr/>
        <a:lstStyle/>
        <a:p>
          <a:endParaRPr lang="en-US"/>
        </a:p>
      </dgm:t>
    </dgm:pt>
    <dgm:pt modelId="{D70E672D-FC84-41C1-9095-B2752A26A977}" type="sibTrans" cxnId="{B24BC94A-4733-4631-81BB-767E40BC6FE1}">
      <dgm:prSet/>
      <dgm:spPr/>
      <dgm:t>
        <a:bodyPr/>
        <a:lstStyle/>
        <a:p>
          <a:endParaRPr lang="en-US"/>
        </a:p>
      </dgm:t>
    </dgm:pt>
    <dgm:pt modelId="{8240B258-D054-4D65-B98B-9361138AE389}" type="pres">
      <dgm:prSet presAssocID="{4837F77A-23B5-4827-BF1D-B22818BC2AF7}" presName="Name0" presStyleCnt="0">
        <dgm:presLayoutVars>
          <dgm:dir/>
        </dgm:presLayoutVars>
      </dgm:prSet>
      <dgm:spPr/>
    </dgm:pt>
    <dgm:pt modelId="{D217902D-2E7D-451B-B63C-119DFF650774}" type="pres">
      <dgm:prSet presAssocID="{3EE87F29-8B60-4ADF-929F-6E0C59D04B04}" presName="parComposite" presStyleCnt="0"/>
      <dgm:spPr/>
    </dgm:pt>
    <dgm:pt modelId="{00E126EA-4FC0-4566-9012-F8760B617B66}" type="pres">
      <dgm:prSet presAssocID="{3EE87F29-8B60-4ADF-929F-6E0C59D04B04}" presName="parBigCircle" presStyleLbl="node0" presStyleIdx="0" presStyleCnt="1"/>
      <dgm:spPr/>
    </dgm:pt>
    <dgm:pt modelId="{1C64F9C8-8B9A-404D-BBAC-5B6874894D9E}" type="pres">
      <dgm:prSet presAssocID="{3EE87F29-8B60-4ADF-929F-6E0C59D04B04}" presName="parTx" presStyleLbl="revTx" presStyleIdx="0" presStyleCnt="5" custAng="3900000" custLinFactX="-57424" custLinFactNeighborX="-100000" custLinFactNeighborY="73841"/>
      <dgm:spPr/>
    </dgm:pt>
    <dgm:pt modelId="{9733BDF3-09E9-4A9C-8A03-38377EE39C32}" type="pres">
      <dgm:prSet presAssocID="{3EE87F29-8B60-4ADF-929F-6E0C59D04B04}" presName="bSpace" presStyleCnt="0"/>
      <dgm:spPr/>
    </dgm:pt>
    <dgm:pt modelId="{E00F500A-2C0D-4834-A35B-740C06D96178}" type="pres">
      <dgm:prSet presAssocID="{3EE87F29-8B60-4ADF-929F-6E0C59D04B04}" presName="parBackupNorm" presStyleCnt="0"/>
      <dgm:spPr/>
    </dgm:pt>
    <dgm:pt modelId="{99A51FE9-7531-45DD-A2BB-A2A52B5FF60A}" type="pres">
      <dgm:prSet presAssocID="{6696F122-AB40-48FC-A501-D2FA5E039670}" presName="parSpace" presStyleCnt="0"/>
      <dgm:spPr/>
    </dgm:pt>
    <dgm:pt modelId="{4B7E7283-5C0D-4351-B526-8414DC61B193}" type="pres">
      <dgm:prSet presAssocID="{7C6A3E86-02D2-4603-A439-E036233955FC}" presName="desBackupLeftNorm" presStyleCnt="0"/>
      <dgm:spPr/>
    </dgm:pt>
    <dgm:pt modelId="{3B37A282-3E41-409A-B3AC-45DD7F3F161D}" type="pres">
      <dgm:prSet presAssocID="{7C6A3E86-02D2-4603-A439-E036233955FC}" presName="desComposite" presStyleCnt="0"/>
      <dgm:spPr/>
    </dgm:pt>
    <dgm:pt modelId="{97642E36-53E4-4618-84EF-6E7160766546}" type="pres">
      <dgm:prSet presAssocID="{7C6A3E86-02D2-4603-A439-E036233955FC}" presName="desCircle" presStyleLbl="node1" presStyleIdx="0" presStyleCnt="2"/>
      <dgm:spPr/>
    </dgm:pt>
    <dgm:pt modelId="{300D7107-5416-41F1-8415-3DE3B7EB5B13}" type="pres">
      <dgm:prSet presAssocID="{7C6A3E86-02D2-4603-A439-E036233955FC}" presName="chTx" presStyleLbl="revTx" presStyleIdx="1" presStyleCnt="5" custAng="3900000" custLinFactNeighborX="9198" custLinFactNeighborY="-6027"/>
      <dgm:spPr/>
    </dgm:pt>
    <dgm:pt modelId="{0A1EC472-CA47-4E93-B961-49594DA4FBFE}" type="pres">
      <dgm:prSet presAssocID="{7C6A3E86-02D2-4603-A439-E036233955FC}" presName="desTx" presStyleLbl="revTx" presStyleIdx="2" presStyleCnt="5">
        <dgm:presLayoutVars>
          <dgm:bulletEnabled val="1"/>
        </dgm:presLayoutVars>
      </dgm:prSet>
      <dgm:spPr/>
    </dgm:pt>
    <dgm:pt modelId="{4462DA90-4D7D-4761-B14A-953C08C2093D}" type="pres">
      <dgm:prSet presAssocID="{7C6A3E86-02D2-4603-A439-E036233955FC}" presName="desBackupRightNorm" presStyleCnt="0"/>
      <dgm:spPr/>
    </dgm:pt>
    <dgm:pt modelId="{254F5004-6FE1-406F-B8E4-BF7437A8CDDD}" type="pres">
      <dgm:prSet presAssocID="{E062BB0E-E56B-41FF-829D-BBFF62383C9C}" presName="desSpace" presStyleCnt="0"/>
      <dgm:spPr/>
    </dgm:pt>
    <dgm:pt modelId="{9F4D3546-157A-4623-A2E7-971D2C0C4CE2}" type="pres">
      <dgm:prSet presAssocID="{8C34AA24-DB4F-4D2E-8E74-FD9BB99E3B2A}" presName="desBackupLeftNorm" presStyleCnt="0"/>
      <dgm:spPr/>
    </dgm:pt>
    <dgm:pt modelId="{E5489B65-BE47-4E76-A5D7-3F18F3140450}" type="pres">
      <dgm:prSet presAssocID="{8C34AA24-DB4F-4D2E-8E74-FD9BB99E3B2A}" presName="desComposite" presStyleCnt="0"/>
      <dgm:spPr/>
    </dgm:pt>
    <dgm:pt modelId="{420EB438-EE2B-4158-ABB5-AAAE4EFA84A6}" type="pres">
      <dgm:prSet presAssocID="{8C34AA24-DB4F-4D2E-8E74-FD9BB99E3B2A}" presName="desCircle" presStyleLbl="node1" presStyleIdx="1" presStyleCnt="2"/>
      <dgm:spPr/>
    </dgm:pt>
    <dgm:pt modelId="{2AC7EF39-B071-4BFC-BACF-DF84DAC8DF8F}" type="pres">
      <dgm:prSet presAssocID="{8C34AA24-DB4F-4D2E-8E74-FD9BB99E3B2A}" presName="chTx" presStyleLbl="revTx" presStyleIdx="3" presStyleCnt="5"/>
      <dgm:spPr/>
    </dgm:pt>
    <dgm:pt modelId="{2E1C33A3-CD2D-4C3F-A213-92E09BCE4B86}" type="pres">
      <dgm:prSet presAssocID="{8C34AA24-DB4F-4D2E-8E74-FD9BB99E3B2A}" presName="desTx" presStyleLbl="revTx" presStyleIdx="4" presStyleCnt="5">
        <dgm:presLayoutVars>
          <dgm:bulletEnabled val="1"/>
        </dgm:presLayoutVars>
      </dgm:prSet>
      <dgm:spPr/>
    </dgm:pt>
    <dgm:pt modelId="{3343AB53-F817-4529-8258-A6DB9A90C089}" type="pres">
      <dgm:prSet presAssocID="{8C34AA24-DB4F-4D2E-8E74-FD9BB99E3B2A}" presName="desBackupRightNorm" presStyleCnt="0"/>
      <dgm:spPr/>
    </dgm:pt>
    <dgm:pt modelId="{5790BF32-847D-4580-8D62-1B80A43541B3}" type="pres">
      <dgm:prSet presAssocID="{D70E672D-FC84-41C1-9095-B2752A26A977}" presName="desSpace" presStyleCnt="0"/>
      <dgm:spPr/>
    </dgm:pt>
  </dgm:ptLst>
  <dgm:cxnLst>
    <dgm:cxn modelId="{F0EE8A28-DE48-4542-BD95-D39CC5834BD0}" srcId="{3EE87F29-8B60-4ADF-929F-6E0C59D04B04}" destId="{7C6A3E86-02D2-4603-A439-E036233955FC}" srcOrd="0" destOrd="0" parTransId="{FEE3F150-9143-4F4E-81F2-E515B88220FA}" sibTransId="{E062BB0E-E56B-41FF-829D-BBFF62383C9C}"/>
    <dgm:cxn modelId="{2357DF3C-018B-4E59-BECD-A8A0CE63D943}" type="presOf" srcId="{7C6A3E86-02D2-4603-A439-E036233955FC}" destId="{300D7107-5416-41F1-8415-3DE3B7EB5B13}" srcOrd="0" destOrd="0" presId="urn:microsoft.com/office/officeart/2008/layout/CircleAccentTimeline"/>
    <dgm:cxn modelId="{51E76E5B-9AD9-44B3-BD6D-9842D8391D55}" type="presOf" srcId="{4837F77A-23B5-4827-BF1D-B22818BC2AF7}" destId="{8240B258-D054-4D65-B98B-9361138AE389}" srcOrd="0" destOrd="0" presId="urn:microsoft.com/office/officeart/2008/layout/CircleAccentTimeline"/>
    <dgm:cxn modelId="{B9596548-1679-4177-9EC8-3EDC16016511}" type="presOf" srcId="{3EE87F29-8B60-4ADF-929F-6E0C59D04B04}" destId="{1C64F9C8-8B9A-404D-BBAC-5B6874894D9E}" srcOrd="0" destOrd="0" presId="urn:microsoft.com/office/officeart/2008/layout/CircleAccentTimeline"/>
    <dgm:cxn modelId="{B24BC94A-4733-4631-81BB-767E40BC6FE1}" srcId="{3EE87F29-8B60-4ADF-929F-6E0C59D04B04}" destId="{8C34AA24-DB4F-4D2E-8E74-FD9BB99E3B2A}" srcOrd="1" destOrd="0" parTransId="{A1FCEF7C-7113-43CA-A772-F91EE1041089}" sibTransId="{D70E672D-FC84-41C1-9095-B2752A26A977}"/>
    <dgm:cxn modelId="{80CEA87C-872C-4ABA-AE8A-29FB8967A07C}" type="presOf" srcId="{8C34AA24-DB4F-4D2E-8E74-FD9BB99E3B2A}" destId="{2AC7EF39-B071-4BFC-BACF-DF84DAC8DF8F}" srcOrd="0" destOrd="0" presId="urn:microsoft.com/office/officeart/2008/layout/CircleAccentTimeline"/>
    <dgm:cxn modelId="{89181ED7-B04E-45C9-B1DA-88CFDBD00501}" srcId="{4837F77A-23B5-4827-BF1D-B22818BC2AF7}" destId="{3EE87F29-8B60-4ADF-929F-6E0C59D04B04}" srcOrd="0" destOrd="0" parTransId="{CC4020F3-D9C7-402B-9CDC-3A372FE0C078}" sibTransId="{6696F122-AB40-48FC-A501-D2FA5E039670}"/>
    <dgm:cxn modelId="{C760A1DB-8676-430F-ABAB-5B36E55A625A}" type="presParOf" srcId="{8240B258-D054-4D65-B98B-9361138AE389}" destId="{D217902D-2E7D-451B-B63C-119DFF650774}" srcOrd="0" destOrd="0" presId="urn:microsoft.com/office/officeart/2008/layout/CircleAccentTimeline"/>
    <dgm:cxn modelId="{C1773528-5CD4-452F-90FC-8F985A3B154A}" type="presParOf" srcId="{D217902D-2E7D-451B-B63C-119DFF650774}" destId="{00E126EA-4FC0-4566-9012-F8760B617B66}" srcOrd="0" destOrd="0" presId="urn:microsoft.com/office/officeart/2008/layout/CircleAccentTimeline"/>
    <dgm:cxn modelId="{FD88569C-BFE8-439A-A1AB-A5DBB8D7ACB9}" type="presParOf" srcId="{D217902D-2E7D-451B-B63C-119DFF650774}" destId="{1C64F9C8-8B9A-404D-BBAC-5B6874894D9E}" srcOrd="1" destOrd="0" presId="urn:microsoft.com/office/officeart/2008/layout/CircleAccentTimeline"/>
    <dgm:cxn modelId="{69B43C24-532C-4BFC-AABB-D79DE5D18D8D}" type="presParOf" srcId="{D217902D-2E7D-451B-B63C-119DFF650774}" destId="{9733BDF3-09E9-4A9C-8A03-38377EE39C32}" srcOrd="2" destOrd="0" presId="urn:microsoft.com/office/officeart/2008/layout/CircleAccentTimeline"/>
    <dgm:cxn modelId="{B230460C-4649-49BD-82AF-F247B7289D30}" type="presParOf" srcId="{8240B258-D054-4D65-B98B-9361138AE389}" destId="{E00F500A-2C0D-4834-A35B-740C06D96178}" srcOrd="1" destOrd="0" presId="urn:microsoft.com/office/officeart/2008/layout/CircleAccentTimeline"/>
    <dgm:cxn modelId="{A55F329E-98AE-46F8-9244-C8A03AF43CB0}" type="presParOf" srcId="{8240B258-D054-4D65-B98B-9361138AE389}" destId="{99A51FE9-7531-45DD-A2BB-A2A52B5FF60A}" srcOrd="2" destOrd="0" presId="urn:microsoft.com/office/officeart/2008/layout/CircleAccentTimeline"/>
    <dgm:cxn modelId="{E3AF8BD1-0F58-4542-B4AE-D20B7A41C35D}" type="presParOf" srcId="{8240B258-D054-4D65-B98B-9361138AE389}" destId="{4B7E7283-5C0D-4351-B526-8414DC61B193}" srcOrd="3" destOrd="0" presId="urn:microsoft.com/office/officeart/2008/layout/CircleAccentTimeline"/>
    <dgm:cxn modelId="{56EF7ADB-D4D7-4EE5-8E2B-B0EF87AD1C42}" type="presParOf" srcId="{8240B258-D054-4D65-B98B-9361138AE389}" destId="{3B37A282-3E41-409A-B3AC-45DD7F3F161D}" srcOrd="4" destOrd="0" presId="urn:microsoft.com/office/officeart/2008/layout/CircleAccentTimeline"/>
    <dgm:cxn modelId="{896DA7EC-178E-4699-8864-4B67D26E3697}" type="presParOf" srcId="{3B37A282-3E41-409A-B3AC-45DD7F3F161D}" destId="{97642E36-53E4-4618-84EF-6E7160766546}" srcOrd="0" destOrd="0" presId="urn:microsoft.com/office/officeart/2008/layout/CircleAccentTimeline"/>
    <dgm:cxn modelId="{9A1301FE-C152-4CFC-9C98-310A00A10523}" type="presParOf" srcId="{3B37A282-3E41-409A-B3AC-45DD7F3F161D}" destId="{300D7107-5416-41F1-8415-3DE3B7EB5B13}" srcOrd="1" destOrd="0" presId="urn:microsoft.com/office/officeart/2008/layout/CircleAccentTimeline"/>
    <dgm:cxn modelId="{C55BF673-C223-439F-86BE-9957148EA5E4}" type="presParOf" srcId="{3B37A282-3E41-409A-B3AC-45DD7F3F161D}" destId="{0A1EC472-CA47-4E93-B961-49594DA4FBFE}" srcOrd="2" destOrd="0" presId="urn:microsoft.com/office/officeart/2008/layout/CircleAccentTimeline"/>
    <dgm:cxn modelId="{4B42A35E-5829-4397-AD5F-DD1FC9200FB5}" type="presParOf" srcId="{8240B258-D054-4D65-B98B-9361138AE389}" destId="{4462DA90-4D7D-4761-B14A-953C08C2093D}" srcOrd="5" destOrd="0" presId="urn:microsoft.com/office/officeart/2008/layout/CircleAccentTimeline"/>
    <dgm:cxn modelId="{19FDA6C3-8348-4BF6-96EB-A79D56E06236}" type="presParOf" srcId="{8240B258-D054-4D65-B98B-9361138AE389}" destId="{254F5004-6FE1-406F-B8E4-BF7437A8CDDD}" srcOrd="6" destOrd="0" presId="urn:microsoft.com/office/officeart/2008/layout/CircleAccentTimeline"/>
    <dgm:cxn modelId="{F68D25AC-509F-45F1-822E-693735C7F7DD}" type="presParOf" srcId="{8240B258-D054-4D65-B98B-9361138AE389}" destId="{9F4D3546-157A-4623-A2E7-971D2C0C4CE2}" srcOrd="7" destOrd="0" presId="urn:microsoft.com/office/officeart/2008/layout/CircleAccentTimeline"/>
    <dgm:cxn modelId="{D7B5E28D-7436-4560-84A9-FDBDF0BFB575}" type="presParOf" srcId="{8240B258-D054-4D65-B98B-9361138AE389}" destId="{E5489B65-BE47-4E76-A5D7-3F18F3140450}" srcOrd="8" destOrd="0" presId="urn:microsoft.com/office/officeart/2008/layout/CircleAccentTimeline"/>
    <dgm:cxn modelId="{63224802-D8FC-4CF6-8A7D-A34B5E2F568C}" type="presParOf" srcId="{E5489B65-BE47-4E76-A5D7-3F18F3140450}" destId="{420EB438-EE2B-4158-ABB5-AAAE4EFA84A6}" srcOrd="0" destOrd="0" presId="urn:microsoft.com/office/officeart/2008/layout/CircleAccentTimeline"/>
    <dgm:cxn modelId="{E648D93D-8301-4DD3-9E18-786E1D11F367}" type="presParOf" srcId="{E5489B65-BE47-4E76-A5D7-3F18F3140450}" destId="{2AC7EF39-B071-4BFC-BACF-DF84DAC8DF8F}" srcOrd="1" destOrd="0" presId="urn:microsoft.com/office/officeart/2008/layout/CircleAccentTimeline"/>
    <dgm:cxn modelId="{D64C5E47-3F79-4AE4-A708-FD9858F4D6B3}" type="presParOf" srcId="{E5489B65-BE47-4E76-A5D7-3F18F3140450}" destId="{2E1C33A3-CD2D-4C3F-A213-92E09BCE4B86}" srcOrd="2" destOrd="0" presId="urn:microsoft.com/office/officeart/2008/layout/CircleAccentTimeline"/>
    <dgm:cxn modelId="{6E17FCFD-693C-4843-806D-2541065F84C8}" type="presParOf" srcId="{8240B258-D054-4D65-B98B-9361138AE389}" destId="{3343AB53-F817-4529-8258-A6DB9A90C089}" srcOrd="9" destOrd="0" presId="urn:microsoft.com/office/officeart/2008/layout/CircleAccentTimeline"/>
    <dgm:cxn modelId="{222A6F14-07AE-4357-8199-5D10C6E8FAB8}" type="presParOf" srcId="{8240B258-D054-4D65-B98B-9361138AE389}" destId="{5790BF32-847D-4580-8D62-1B80A43541B3}" srcOrd="10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99F4B5-EBD7-4A97-A790-2EA1B5E8F2E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7BE66B-5DC0-4031-A9D5-D015E84A53A9}">
      <dgm:prSet phldrT="[Text]" custT="1"/>
      <dgm:spPr/>
      <dgm:t>
        <a:bodyPr/>
        <a:lstStyle/>
        <a:p>
          <a:r>
            <a:rPr lang="en-US" sz="1600" dirty="0"/>
            <a:t>Link to NAVE is found in TWC Blackboard</a:t>
          </a:r>
        </a:p>
      </dgm:t>
    </dgm:pt>
    <dgm:pt modelId="{91E4451D-124F-451A-AF82-3C7EB8A48077}" type="parTrans" cxnId="{617820B6-C52D-4E39-B18E-144CDC59A953}">
      <dgm:prSet/>
      <dgm:spPr/>
      <dgm:t>
        <a:bodyPr/>
        <a:lstStyle/>
        <a:p>
          <a:endParaRPr lang="en-US"/>
        </a:p>
      </dgm:t>
    </dgm:pt>
    <dgm:pt modelId="{336CDBA4-B44A-4950-B187-17D18554CEC3}" type="sibTrans" cxnId="{617820B6-C52D-4E39-B18E-144CDC59A953}">
      <dgm:prSet/>
      <dgm:spPr/>
      <dgm:t>
        <a:bodyPr/>
        <a:lstStyle/>
        <a:p>
          <a:endParaRPr lang="en-US"/>
        </a:p>
      </dgm:t>
    </dgm:pt>
    <dgm:pt modelId="{3CDB37E7-03E5-46EE-80AB-991F82292BC4}">
      <dgm:prSet phldrT="[Text]" custT="1"/>
      <dgm:spPr/>
      <dgm:t>
        <a:bodyPr/>
        <a:lstStyle/>
        <a:p>
          <a:r>
            <a:rPr lang="en-US" sz="1600" dirty="0"/>
            <a:t>Complete the NAVE online learning pack (with 5 domains) before graduation </a:t>
          </a:r>
        </a:p>
      </dgm:t>
    </dgm:pt>
    <dgm:pt modelId="{F1B76A90-985F-42B4-8932-0CA6944CF499}" type="parTrans" cxnId="{E316D40A-513A-4407-89BC-4BF313326BD1}">
      <dgm:prSet/>
      <dgm:spPr/>
      <dgm:t>
        <a:bodyPr/>
        <a:lstStyle/>
        <a:p>
          <a:endParaRPr lang="en-US"/>
        </a:p>
      </dgm:t>
    </dgm:pt>
    <dgm:pt modelId="{808B8192-E655-4AE8-89A2-D8A7CF0EDFD2}" type="sibTrans" cxnId="{E316D40A-513A-4407-89BC-4BF313326BD1}">
      <dgm:prSet/>
      <dgm:spPr/>
      <dgm:t>
        <a:bodyPr/>
        <a:lstStyle/>
        <a:p>
          <a:endParaRPr lang="en-US"/>
        </a:p>
      </dgm:t>
    </dgm:pt>
    <dgm:pt modelId="{FC8B8C5F-2633-48D2-A506-6C0F22D2F4C1}">
      <dgm:prSet phldrT="[Text]" custT="1"/>
      <dgm:spPr/>
      <dgm:t>
        <a:bodyPr/>
        <a:lstStyle/>
        <a:p>
          <a:r>
            <a:rPr lang="en-US" sz="1600" dirty="0"/>
            <a:t>Three-hour learning for each domain</a:t>
          </a:r>
        </a:p>
      </dgm:t>
    </dgm:pt>
    <dgm:pt modelId="{87D052CF-FE61-452E-B48E-05B7D057B5F6}" type="parTrans" cxnId="{0E599087-DBEE-46EE-9E92-B6FACA3A5D5F}">
      <dgm:prSet/>
      <dgm:spPr/>
      <dgm:t>
        <a:bodyPr/>
        <a:lstStyle/>
        <a:p>
          <a:endParaRPr lang="en-US"/>
        </a:p>
      </dgm:t>
    </dgm:pt>
    <dgm:pt modelId="{A9B1AC28-50D6-4606-9060-C137E2366A50}" type="sibTrans" cxnId="{0E599087-DBEE-46EE-9E92-B6FACA3A5D5F}">
      <dgm:prSet/>
      <dgm:spPr/>
      <dgm:t>
        <a:bodyPr/>
        <a:lstStyle/>
        <a:p>
          <a:endParaRPr lang="en-US"/>
        </a:p>
      </dgm:t>
    </dgm:pt>
    <dgm:pt modelId="{1D0AEE3D-D215-4B68-B662-1F877CF4FD19}">
      <dgm:prSet phldrT="[Text]" custT="1"/>
      <dgm:spPr/>
      <dgm:t>
        <a:bodyPr/>
        <a:lstStyle/>
        <a:p>
          <a:r>
            <a:rPr lang="en-US" altLang="zh-CN" sz="1600" dirty="0"/>
            <a:t>Complete an online learning pack for national and value education and receive a passing grade</a:t>
          </a:r>
          <a:endParaRPr lang="en-US" sz="1600" dirty="0">
            <a:solidFill>
              <a:srgbClr val="FF0000"/>
            </a:solidFill>
          </a:endParaRPr>
        </a:p>
      </dgm:t>
    </dgm:pt>
    <dgm:pt modelId="{62D659C4-7C2E-445B-9F29-C3DB355DDFF6}" type="parTrans" cxnId="{4E6D9544-93AE-490E-8853-6C8375628B12}">
      <dgm:prSet/>
      <dgm:spPr/>
      <dgm:t>
        <a:bodyPr/>
        <a:lstStyle/>
        <a:p>
          <a:endParaRPr lang="en-US"/>
        </a:p>
      </dgm:t>
    </dgm:pt>
    <dgm:pt modelId="{999B0E9A-349F-4296-BC60-974FA8AC4ED5}" type="sibTrans" cxnId="{4E6D9544-93AE-490E-8853-6C8375628B12}">
      <dgm:prSet/>
      <dgm:spPr/>
      <dgm:t>
        <a:bodyPr/>
        <a:lstStyle/>
        <a:p>
          <a:endParaRPr lang="en-US"/>
        </a:p>
      </dgm:t>
    </dgm:pt>
    <dgm:pt modelId="{C25C8624-1791-4170-95AA-55142F3F49D4}" type="pres">
      <dgm:prSet presAssocID="{3D99F4B5-EBD7-4A97-A790-2EA1B5E8F2E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3628C2C-6C99-41C7-B20E-F50B0664BD5A}" type="pres">
      <dgm:prSet presAssocID="{887BE66B-5DC0-4031-A9D5-D015E84A53A9}" presName="root" presStyleCnt="0"/>
      <dgm:spPr/>
    </dgm:pt>
    <dgm:pt modelId="{92656315-9853-460F-8E2B-5AFFC25DE0C4}" type="pres">
      <dgm:prSet presAssocID="{887BE66B-5DC0-4031-A9D5-D015E84A53A9}" presName="rootComposite" presStyleCnt="0"/>
      <dgm:spPr/>
    </dgm:pt>
    <dgm:pt modelId="{9FBC58EF-2CC0-45F9-9E15-EAC2CA9E88C1}" type="pres">
      <dgm:prSet presAssocID="{887BE66B-5DC0-4031-A9D5-D015E84A53A9}" presName="rootText" presStyleLbl="node1" presStyleIdx="0" presStyleCnt="1" custScaleX="83031" custScaleY="38743"/>
      <dgm:spPr/>
    </dgm:pt>
    <dgm:pt modelId="{D852EE2B-F63D-4DA5-9EB3-D5A12B406C31}" type="pres">
      <dgm:prSet presAssocID="{887BE66B-5DC0-4031-A9D5-D015E84A53A9}" presName="rootConnector" presStyleLbl="node1" presStyleIdx="0" presStyleCnt="1"/>
      <dgm:spPr/>
    </dgm:pt>
    <dgm:pt modelId="{52617FEF-E510-45ED-83F7-FCE9791EB4DA}" type="pres">
      <dgm:prSet presAssocID="{887BE66B-5DC0-4031-A9D5-D015E84A53A9}" presName="childShape" presStyleCnt="0"/>
      <dgm:spPr/>
    </dgm:pt>
    <dgm:pt modelId="{AEDE7241-4A64-4031-ACEE-287E919D890F}" type="pres">
      <dgm:prSet presAssocID="{F1B76A90-985F-42B4-8932-0CA6944CF499}" presName="Name13" presStyleLbl="parChTrans1D2" presStyleIdx="0" presStyleCnt="3"/>
      <dgm:spPr/>
    </dgm:pt>
    <dgm:pt modelId="{8C71509A-E49E-41DD-B1DB-5DC96408E2D0}" type="pres">
      <dgm:prSet presAssocID="{3CDB37E7-03E5-46EE-80AB-991F82292BC4}" presName="childText" presStyleLbl="bgAcc1" presStyleIdx="0" presStyleCnt="3" custScaleX="115532" custScaleY="50583">
        <dgm:presLayoutVars>
          <dgm:bulletEnabled val="1"/>
        </dgm:presLayoutVars>
      </dgm:prSet>
      <dgm:spPr/>
    </dgm:pt>
    <dgm:pt modelId="{CF3977AF-A74D-4903-8BB2-1F27E679087A}" type="pres">
      <dgm:prSet presAssocID="{87D052CF-FE61-452E-B48E-05B7D057B5F6}" presName="Name13" presStyleLbl="parChTrans1D2" presStyleIdx="1" presStyleCnt="3"/>
      <dgm:spPr/>
    </dgm:pt>
    <dgm:pt modelId="{F29C6976-5B10-4F2D-9792-14ADBF1FA966}" type="pres">
      <dgm:prSet presAssocID="{FC8B8C5F-2633-48D2-A506-6C0F22D2F4C1}" presName="childText" presStyleLbl="bgAcc1" presStyleIdx="1" presStyleCnt="3" custScaleX="115305" custScaleY="39717" custLinFactNeighborX="721" custLinFactNeighborY="-2271">
        <dgm:presLayoutVars>
          <dgm:bulletEnabled val="1"/>
        </dgm:presLayoutVars>
      </dgm:prSet>
      <dgm:spPr/>
    </dgm:pt>
    <dgm:pt modelId="{0C10A4D0-937F-4E3A-95CC-19427028A8FA}" type="pres">
      <dgm:prSet presAssocID="{62D659C4-7C2E-445B-9F29-C3DB355DDFF6}" presName="Name13" presStyleLbl="parChTrans1D2" presStyleIdx="2" presStyleCnt="3"/>
      <dgm:spPr/>
    </dgm:pt>
    <dgm:pt modelId="{ACC0C0B4-EC32-4966-B483-BB08099532B1}" type="pres">
      <dgm:prSet presAssocID="{1D0AEE3D-D215-4B68-B662-1F877CF4FD19}" presName="childText" presStyleLbl="bgAcc1" presStyleIdx="2" presStyleCnt="3" custScaleX="116244" custScaleY="71181">
        <dgm:presLayoutVars>
          <dgm:bulletEnabled val="1"/>
        </dgm:presLayoutVars>
      </dgm:prSet>
      <dgm:spPr/>
    </dgm:pt>
  </dgm:ptLst>
  <dgm:cxnLst>
    <dgm:cxn modelId="{9D72D009-5554-4A3F-8F57-5D43E23C9B39}" type="presOf" srcId="{3D99F4B5-EBD7-4A97-A790-2EA1B5E8F2EE}" destId="{C25C8624-1791-4170-95AA-55142F3F49D4}" srcOrd="0" destOrd="0" presId="urn:microsoft.com/office/officeart/2005/8/layout/hierarchy3"/>
    <dgm:cxn modelId="{DEF8FA09-9497-4F59-8D5B-06EFBCB37499}" type="presOf" srcId="{62D659C4-7C2E-445B-9F29-C3DB355DDFF6}" destId="{0C10A4D0-937F-4E3A-95CC-19427028A8FA}" srcOrd="0" destOrd="0" presId="urn:microsoft.com/office/officeart/2005/8/layout/hierarchy3"/>
    <dgm:cxn modelId="{E316D40A-513A-4407-89BC-4BF313326BD1}" srcId="{887BE66B-5DC0-4031-A9D5-D015E84A53A9}" destId="{3CDB37E7-03E5-46EE-80AB-991F82292BC4}" srcOrd="0" destOrd="0" parTransId="{F1B76A90-985F-42B4-8932-0CA6944CF499}" sibTransId="{808B8192-E655-4AE8-89A2-D8A7CF0EDFD2}"/>
    <dgm:cxn modelId="{14F7200C-5CE5-415A-BA36-3E4AB75D1345}" type="presOf" srcId="{887BE66B-5DC0-4031-A9D5-D015E84A53A9}" destId="{9FBC58EF-2CC0-45F9-9E15-EAC2CA9E88C1}" srcOrd="0" destOrd="0" presId="urn:microsoft.com/office/officeart/2005/8/layout/hierarchy3"/>
    <dgm:cxn modelId="{F5EC5E0C-F8A6-4179-9545-93C018B79DB6}" type="presOf" srcId="{F1B76A90-985F-42B4-8932-0CA6944CF499}" destId="{AEDE7241-4A64-4031-ACEE-287E919D890F}" srcOrd="0" destOrd="0" presId="urn:microsoft.com/office/officeart/2005/8/layout/hierarchy3"/>
    <dgm:cxn modelId="{0510A413-548E-4AC4-8AFC-737D5876DC21}" type="presOf" srcId="{87D052CF-FE61-452E-B48E-05B7D057B5F6}" destId="{CF3977AF-A74D-4903-8BB2-1F27E679087A}" srcOrd="0" destOrd="0" presId="urn:microsoft.com/office/officeart/2005/8/layout/hierarchy3"/>
    <dgm:cxn modelId="{693FC521-DA06-4556-9180-BAF4A6978D4A}" type="presOf" srcId="{FC8B8C5F-2633-48D2-A506-6C0F22D2F4C1}" destId="{F29C6976-5B10-4F2D-9792-14ADBF1FA966}" srcOrd="0" destOrd="0" presId="urn:microsoft.com/office/officeart/2005/8/layout/hierarchy3"/>
    <dgm:cxn modelId="{4E6D9544-93AE-490E-8853-6C8375628B12}" srcId="{887BE66B-5DC0-4031-A9D5-D015E84A53A9}" destId="{1D0AEE3D-D215-4B68-B662-1F877CF4FD19}" srcOrd="2" destOrd="0" parTransId="{62D659C4-7C2E-445B-9F29-C3DB355DDFF6}" sibTransId="{999B0E9A-349F-4296-BC60-974FA8AC4ED5}"/>
    <dgm:cxn modelId="{E47E9082-1CEE-4BCB-8B20-F3A1C57DE85B}" type="presOf" srcId="{1D0AEE3D-D215-4B68-B662-1F877CF4FD19}" destId="{ACC0C0B4-EC32-4966-B483-BB08099532B1}" srcOrd="0" destOrd="0" presId="urn:microsoft.com/office/officeart/2005/8/layout/hierarchy3"/>
    <dgm:cxn modelId="{0E599087-DBEE-46EE-9E92-B6FACA3A5D5F}" srcId="{887BE66B-5DC0-4031-A9D5-D015E84A53A9}" destId="{FC8B8C5F-2633-48D2-A506-6C0F22D2F4C1}" srcOrd="1" destOrd="0" parTransId="{87D052CF-FE61-452E-B48E-05B7D057B5F6}" sibTransId="{A9B1AC28-50D6-4606-9060-C137E2366A50}"/>
    <dgm:cxn modelId="{7AC67B90-CFA3-4C5E-92FE-93A1DC41B843}" type="presOf" srcId="{887BE66B-5DC0-4031-A9D5-D015E84A53A9}" destId="{D852EE2B-F63D-4DA5-9EB3-D5A12B406C31}" srcOrd="1" destOrd="0" presId="urn:microsoft.com/office/officeart/2005/8/layout/hierarchy3"/>
    <dgm:cxn modelId="{0ABEC1A9-75F7-4CFB-9450-7F408842DC28}" type="presOf" srcId="{3CDB37E7-03E5-46EE-80AB-991F82292BC4}" destId="{8C71509A-E49E-41DD-B1DB-5DC96408E2D0}" srcOrd="0" destOrd="0" presId="urn:microsoft.com/office/officeart/2005/8/layout/hierarchy3"/>
    <dgm:cxn modelId="{617820B6-C52D-4E39-B18E-144CDC59A953}" srcId="{3D99F4B5-EBD7-4A97-A790-2EA1B5E8F2EE}" destId="{887BE66B-5DC0-4031-A9D5-D015E84A53A9}" srcOrd="0" destOrd="0" parTransId="{91E4451D-124F-451A-AF82-3C7EB8A48077}" sibTransId="{336CDBA4-B44A-4950-B187-17D18554CEC3}"/>
    <dgm:cxn modelId="{DF27FE91-F461-4F26-A1E8-7D8E87CBECC3}" type="presParOf" srcId="{C25C8624-1791-4170-95AA-55142F3F49D4}" destId="{53628C2C-6C99-41C7-B20E-F50B0664BD5A}" srcOrd="0" destOrd="0" presId="urn:microsoft.com/office/officeart/2005/8/layout/hierarchy3"/>
    <dgm:cxn modelId="{59BCFFCF-91F9-465F-9A36-4FCD24252ECA}" type="presParOf" srcId="{53628C2C-6C99-41C7-B20E-F50B0664BD5A}" destId="{92656315-9853-460F-8E2B-5AFFC25DE0C4}" srcOrd="0" destOrd="0" presId="urn:microsoft.com/office/officeart/2005/8/layout/hierarchy3"/>
    <dgm:cxn modelId="{A57B4867-ED55-4815-A765-5343B7E61BC9}" type="presParOf" srcId="{92656315-9853-460F-8E2B-5AFFC25DE0C4}" destId="{9FBC58EF-2CC0-45F9-9E15-EAC2CA9E88C1}" srcOrd="0" destOrd="0" presId="urn:microsoft.com/office/officeart/2005/8/layout/hierarchy3"/>
    <dgm:cxn modelId="{89B0A75F-8887-4B8D-8D98-4F9D48519BF9}" type="presParOf" srcId="{92656315-9853-460F-8E2B-5AFFC25DE0C4}" destId="{D852EE2B-F63D-4DA5-9EB3-D5A12B406C31}" srcOrd="1" destOrd="0" presId="urn:microsoft.com/office/officeart/2005/8/layout/hierarchy3"/>
    <dgm:cxn modelId="{26092822-7CAA-4EB2-B816-F6400D797532}" type="presParOf" srcId="{53628C2C-6C99-41C7-B20E-F50B0664BD5A}" destId="{52617FEF-E510-45ED-83F7-FCE9791EB4DA}" srcOrd="1" destOrd="0" presId="urn:microsoft.com/office/officeart/2005/8/layout/hierarchy3"/>
    <dgm:cxn modelId="{AC1DAC3A-6F76-42DD-B82A-06EB69748268}" type="presParOf" srcId="{52617FEF-E510-45ED-83F7-FCE9791EB4DA}" destId="{AEDE7241-4A64-4031-ACEE-287E919D890F}" srcOrd="0" destOrd="0" presId="urn:microsoft.com/office/officeart/2005/8/layout/hierarchy3"/>
    <dgm:cxn modelId="{A47C02F1-3313-4899-B99E-B338309F4974}" type="presParOf" srcId="{52617FEF-E510-45ED-83F7-FCE9791EB4DA}" destId="{8C71509A-E49E-41DD-B1DB-5DC96408E2D0}" srcOrd="1" destOrd="0" presId="urn:microsoft.com/office/officeart/2005/8/layout/hierarchy3"/>
    <dgm:cxn modelId="{1F1390F8-B2FD-4E13-9005-A0A13EB59AD3}" type="presParOf" srcId="{52617FEF-E510-45ED-83F7-FCE9791EB4DA}" destId="{CF3977AF-A74D-4903-8BB2-1F27E679087A}" srcOrd="2" destOrd="0" presId="urn:microsoft.com/office/officeart/2005/8/layout/hierarchy3"/>
    <dgm:cxn modelId="{17A6E2F1-ECF0-42CB-BB93-81B044DA5704}" type="presParOf" srcId="{52617FEF-E510-45ED-83F7-FCE9791EB4DA}" destId="{F29C6976-5B10-4F2D-9792-14ADBF1FA966}" srcOrd="3" destOrd="0" presId="urn:microsoft.com/office/officeart/2005/8/layout/hierarchy3"/>
    <dgm:cxn modelId="{FD12524D-E872-42B5-9C56-01FB94AA7F6F}" type="presParOf" srcId="{52617FEF-E510-45ED-83F7-FCE9791EB4DA}" destId="{0C10A4D0-937F-4E3A-95CC-19427028A8FA}" srcOrd="4" destOrd="0" presId="urn:microsoft.com/office/officeart/2005/8/layout/hierarchy3"/>
    <dgm:cxn modelId="{5AF83178-1411-4F44-B3A2-4E59A72E5E19}" type="presParOf" srcId="{52617FEF-E510-45ED-83F7-FCE9791EB4DA}" destId="{ACC0C0B4-EC32-4966-B483-BB08099532B1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6FE917-D8C2-4514-A1BC-F74C3907C9AC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04CA05-BF09-4526-8748-B992690BB9F9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zh-HK" dirty="0"/>
            <a:t>Violation of regulations or misconduct shall be disciplined by the College</a:t>
          </a:r>
          <a:endParaRPr lang="en-US" dirty="0"/>
        </a:p>
      </dgm:t>
    </dgm:pt>
    <dgm:pt modelId="{B2E15B4E-FCC5-49F1-B286-F48A59E07194}" type="parTrans" cxnId="{43263F41-F1F7-4378-B5C3-F87F300AD82D}">
      <dgm:prSet/>
      <dgm:spPr/>
      <dgm:t>
        <a:bodyPr/>
        <a:lstStyle/>
        <a:p>
          <a:endParaRPr lang="en-US"/>
        </a:p>
      </dgm:t>
    </dgm:pt>
    <dgm:pt modelId="{E19E938A-93D0-4FB1-B349-37DE61FC3357}" type="sibTrans" cxnId="{43263F41-F1F7-4378-B5C3-F87F300AD82D}">
      <dgm:prSet/>
      <dgm:spPr/>
      <dgm:t>
        <a:bodyPr/>
        <a:lstStyle/>
        <a:p>
          <a:endParaRPr lang="en-US"/>
        </a:p>
      </dgm:t>
    </dgm:pt>
    <dgm:pt modelId="{B53CBCDE-C1BE-4A46-87A7-18FB93542322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zh-HK" dirty="0"/>
            <a:t>Penalties (e.g. written warning, suspension, termination of studies) will be imposed by the Registrar / Student Disciplinary Committee in accordance with the nature and gravity of the offence </a:t>
          </a:r>
          <a:endParaRPr lang="en-US" dirty="0"/>
        </a:p>
      </dgm:t>
    </dgm:pt>
    <dgm:pt modelId="{811FE9EC-A52B-45B9-8FB8-C9B1E9CEA035}" type="parTrans" cxnId="{EF87E322-2413-4B60-B087-C5239E5F0BA9}">
      <dgm:prSet/>
      <dgm:spPr/>
      <dgm:t>
        <a:bodyPr/>
        <a:lstStyle/>
        <a:p>
          <a:endParaRPr lang="en-US"/>
        </a:p>
      </dgm:t>
    </dgm:pt>
    <dgm:pt modelId="{BD5813AB-8F9C-4360-AD1A-1E3092E1B144}" type="sibTrans" cxnId="{EF87E322-2413-4B60-B087-C5239E5F0BA9}">
      <dgm:prSet/>
      <dgm:spPr/>
      <dgm:t>
        <a:bodyPr/>
        <a:lstStyle/>
        <a:p>
          <a:endParaRPr lang="en-US"/>
        </a:p>
      </dgm:t>
    </dgm:pt>
    <dgm:pt modelId="{BEFDC23D-5341-4F4F-BDE6-1B88C2F95869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zh-HK" dirty="0"/>
            <a:t>Penalties may be kept as a permanent record for serious cases</a:t>
          </a:r>
          <a:endParaRPr lang="en-US" dirty="0"/>
        </a:p>
      </dgm:t>
    </dgm:pt>
    <dgm:pt modelId="{B7F4A5D8-41EA-4F35-8263-22E950118C89}" type="parTrans" cxnId="{75E379E5-195D-4DBD-B5ED-44D6759C650F}">
      <dgm:prSet/>
      <dgm:spPr/>
      <dgm:t>
        <a:bodyPr/>
        <a:lstStyle/>
        <a:p>
          <a:endParaRPr lang="en-US"/>
        </a:p>
      </dgm:t>
    </dgm:pt>
    <dgm:pt modelId="{9CD6CA0D-83B5-47FE-9DB6-CD01A6AC436F}" type="sibTrans" cxnId="{75E379E5-195D-4DBD-B5ED-44D6759C650F}">
      <dgm:prSet/>
      <dgm:spPr/>
      <dgm:t>
        <a:bodyPr/>
        <a:lstStyle/>
        <a:p>
          <a:endParaRPr lang="en-US"/>
        </a:p>
      </dgm:t>
    </dgm:pt>
    <dgm:pt modelId="{355BC630-35B2-43F1-8769-F94C6F3524C6}" type="pres">
      <dgm:prSet presAssocID="{D46FE917-D8C2-4514-A1BC-F74C3907C9AC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6DDB9F98-267E-4B8E-9951-FF0A91CE67E2}" type="pres">
      <dgm:prSet presAssocID="{8C04CA05-BF09-4526-8748-B992690BB9F9}" presName="circle1" presStyleLbl="node1" presStyleIdx="0" presStyleCnt="3"/>
      <dgm:spPr/>
    </dgm:pt>
    <dgm:pt modelId="{755825BA-BD25-4256-85AD-C3FB89518B23}" type="pres">
      <dgm:prSet presAssocID="{8C04CA05-BF09-4526-8748-B992690BB9F9}" presName="space" presStyleCnt="0"/>
      <dgm:spPr/>
    </dgm:pt>
    <dgm:pt modelId="{56AAACF5-7B7B-425B-A9C3-F0C87D3E6BCF}" type="pres">
      <dgm:prSet presAssocID="{8C04CA05-BF09-4526-8748-B992690BB9F9}" presName="rect1" presStyleLbl="alignAcc1" presStyleIdx="0" presStyleCnt="3"/>
      <dgm:spPr/>
    </dgm:pt>
    <dgm:pt modelId="{76D2D3DF-8298-4604-A8EA-4BCB4C92612B}" type="pres">
      <dgm:prSet presAssocID="{B53CBCDE-C1BE-4A46-87A7-18FB93542322}" presName="vertSpace2" presStyleLbl="node1" presStyleIdx="0" presStyleCnt="3"/>
      <dgm:spPr/>
    </dgm:pt>
    <dgm:pt modelId="{DCF7A42F-84EB-4074-804E-C8FB795B9671}" type="pres">
      <dgm:prSet presAssocID="{B53CBCDE-C1BE-4A46-87A7-18FB93542322}" presName="circle2" presStyleLbl="node1" presStyleIdx="1" presStyleCnt="3"/>
      <dgm:spPr/>
    </dgm:pt>
    <dgm:pt modelId="{0C8487F4-431B-49EE-BFE3-C53434A01D7C}" type="pres">
      <dgm:prSet presAssocID="{B53CBCDE-C1BE-4A46-87A7-18FB93542322}" presName="rect2" presStyleLbl="alignAcc1" presStyleIdx="1" presStyleCnt="3"/>
      <dgm:spPr/>
    </dgm:pt>
    <dgm:pt modelId="{CA465399-38EE-4F36-8CE7-61AC3AD878E9}" type="pres">
      <dgm:prSet presAssocID="{BEFDC23D-5341-4F4F-BDE6-1B88C2F95869}" presName="vertSpace3" presStyleLbl="node1" presStyleIdx="1" presStyleCnt="3"/>
      <dgm:spPr/>
    </dgm:pt>
    <dgm:pt modelId="{3CBE21EF-29EE-4A5E-86A3-D88E5E03D853}" type="pres">
      <dgm:prSet presAssocID="{BEFDC23D-5341-4F4F-BDE6-1B88C2F95869}" presName="circle3" presStyleLbl="node1" presStyleIdx="2" presStyleCnt="3"/>
      <dgm:spPr/>
    </dgm:pt>
    <dgm:pt modelId="{62A4C991-8783-4AD1-988E-6CDE65584CBC}" type="pres">
      <dgm:prSet presAssocID="{BEFDC23D-5341-4F4F-BDE6-1B88C2F95869}" presName="rect3" presStyleLbl="alignAcc1" presStyleIdx="2" presStyleCnt="3"/>
      <dgm:spPr/>
    </dgm:pt>
    <dgm:pt modelId="{40FAD4F7-B4AA-4377-8D52-BBF1B2EEF794}" type="pres">
      <dgm:prSet presAssocID="{8C04CA05-BF09-4526-8748-B992690BB9F9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1D0CB6C2-E169-4724-9FB5-5EE1DDECF738}" type="pres">
      <dgm:prSet presAssocID="{B53CBCDE-C1BE-4A46-87A7-18FB93542322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D98E53B8-DDE3-46A6-AC13-32A5E5CCCAAE}" type="pres">
      <dgm:prSet presAssocID="{BEFDC23D-5341-4F4F-BDE6-1B88C2F95869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781AFB05-5043-4B2D-B6E4-E5DD887F859F}" type="presOf" srcId="{8C04CA05-BF09-4526-8748-B992690BB9F9}" destId="{40FAD4F7-B4AA-4377-8D52-BBF1B2EEF794}" srcOrd="1" destOrd="0" presId="urn:microsoft.com/office/officeart/2005/8/layout/target3"/>
    <dgm:cxn modelId="{803A181F-C6F5-45DA-A2F1-1C167DC4F488}" type="presOf" srcId="{B53CBCDE-C1BE-4A46-87A7-18FB93542322}" destId="{1D0CB6C2-E169-4724-9FB5-5EE1DDECF738}" srcOrd="1" destOrd="0" presId="urn:microsoft.com/office/officeart/2005/8/layout/target3"/>
    <dgm:cxn modelId="{EF87E322-2413-4B60-B087-C5239E5F0BA9}" srcId="{D46FE917-D8C2-4514-A1BC-F74C3907C9AC}" destId="{B53CBCDE-C1BE-4A46-87A7-18FB93542322}" srcOrd="1" destOrd="0" parTransId="{811FE9EC-A52B-45B9-8FB8-C9B1E9CEA035}" sibTransId="{BD5813AB-8F9C-4360-AD1A-1E3092E1B144}"/>
    <dgm:cxn modelId="{43263F41-F1F7-4378-B5C3-F87F300AD82D}" srcId="{D46FE917-D8C2-4514-A1BC-F74C3907C9AC}" destId="{8C04CA05-BF09-4526-8748-B992690BB9F9}" srcOrd="0" destOrd="0" parTransId="{B2E15B4E-FCC5-49F1-B286-F48A59E07194}" sibTransId="{E19E938A-93D0-4FB1-B349-37DE61FC3357}"/>
    <dgm:cxn modelId="{C09DF043-652E-42F5-872A-78084CD1FCED}" type="presOf" srcId="{D46FE917-D8C2-4514-A1BC-F74C3907C9AC}" destId="{355BC630-35B2-43F1-8769-F94C6F3524C6}" srcOrd="0" destOrd="0" presId="urn:microsoft.com/office/officeart/2005/8/layout/target3"/>
    <dgm:cxn modelId="{A8083156-5846-4F71-8129-9D2AC931BFBA}" type="presOf" srcId="{8C04CA05-BF09-4526-8748-B992690BB9F9}" destId="{56AAACF5-7B7B-425B-A9C3-F0C87D3E6BCF}" srcOrd="0" destOrd="0" presId="urn:microsoft.com/office/officeart/2005/8/layout/target3"/>
    <dgm:cxn modelId="{4EDB6199-D1DC-4C2D-A7CC-F90EC8B59A09}" type="presOf" srcId="{BEFDC23D-5341-4F4F-BDE6-1B88C2F95869}" destId="{D98E53B8-DDE3-46A6-AC13-32A5E5CCCAAE}" srcOrd="1" destOrd="0" presId="urn:microsoft.com/office/officeart/2005/8/layout/target3"/>
    <dgm:cxn modelId="{EB49CDB1-D680-453B-A8CF-C6748FA660E1}" type="presOf" srcId="{B53CBCDE-C1BE-4A46-87A7-18FB93542322}" destId="{0C8487F4-431B-49EE-BFE3-C53434A01D7C}" srcOrd="0" destOrd="0" presId="urn:microsoft.com/office/officeart/2005/8/layout/target3"/>
    <dgm:cxn modelId="{75E379E5-195D-4DBD-B5ED-44D6759C650F}" srcId="{D46FE917-D8C2-4514-A1BC-F74C3907C9AC}" destId="{BEFDC23D-5341-4F4F-BDE6-1B88C2F95869}" srcOrd="2" destOrd="0" parTransId="{B7F4A5D8-41EA-4F35-8263-22E950118C89}" sibTransId="{9CD6CA0D-83B5-47FE-9DB6-CD01A6AC436F}"/>
    <dgm:cxn modelId="{E86742F4-C161-41E5-8C4F-A52BD1BC18FE}" type="presOf" srcId="{BEFDC23D-5341-4F4F-BDE6-1B88C2F95869}" destId="{62A4C991-8783-4AD1-988E-6CDE65584CBC}" srcOrd="0" destOrd="0" presId="urn:microsoft.com/office/officeart/2005/8/layout/target3"/>
    <dgm:cxn modelId="{CCFC25D0-61EE-4E09-AF16-17AD0D57A3E9}" type="presParOf" srcId="{355BC630-35B2-43F1-8769-F94C6F3524C6}" destId="{6DDB9F98-267E-4B8E-9951-FF0A91CE67E2}" srcOrd="0" destOrd="0" presId="urn:microsoft.com/office/officeart/2005/8/layout/target3"/>
    <dgm:cxn modelId="{1F801890-56D2-47A8-80E2-6ACB999BDC3D}" type="presParOf" srcId="{355BC630-35B2-43F1-8769-F94C6F3524C6}" destId="{755825BA-BD25-4256-85AD-C3FB89518B23}" srcOrd="1" destOrd="0" presId="urn:microsoft.com/office/officeart/2005/8/layout/target3"/>
    <dgm:cxn modelId="{C4B6995E-1610-4C45-944E-372D841EAA36}" type="presParOf" srcId="{355BC630-35B2-43F1-8769-F94C6F3524C6}" destId="{56AAACF5-7B7B-425B-A9C3-F0C87D3E6BCF}" srcOrd="2" destOrd="0" presId="urn:microsoft.com/office/officeart/2005/8/layout/target3"/>
    <dgm:cxn modelId="{EAEAE496-649A-4069-AAA4-275AE2FA16DE}" type="presParOf" srcId="{355BC630-35B2-43F1-8769-F94C6F3524C6}" destId="{76D2D3DF-8298-4604-A8EA-4BCB4C92612B}" srcOrd="3" destOrd="0" presId="urn:microsoft.com/office/officeart/2005/8/layout/target3"/>
    <dgm:cxn modelId="{BE5C3BCF-1DBF-4479-A180-A7763A459D68}" type="presParOf" srcId="{355BC630-35B2-43F1-8769-F94C6F3524C6}" destId="{DCF7A42F-84EB-4074-804E-C8FB795B9671}" srcOrd="4" destOrd="0" presId="urn:microsoft.com/office/officeart/2005/8/layout/target3"/>
    <dgm:cxn modelId="{C9F6AAC7-32B6-45EB-8A68-F97B9F591272}" type="presParOf" srcId="{355BC630-35B2-43F1-8769-F94C6F3524C6}" destId="{0C8487F4-431B-49EE-BFE3-C53434A01D7C}" srcOrd="5" destOrd="0" presId="urn:microsoft.com/office/officeart/2005/8/layout/target3"/>
    <dgm:cxn modelId="{730E76AA-A18C-4160-9C3D-EF001907649A}" type="presParOf" srcId="{355BC630-35B2-43F1-8769-F94C6F3524C6}" destId="{CA465399-38EE-4F36-8CE7-61AC3AD878E9}" srcOrd="6" destOrd="0" presId="urn:microsoft.com/office/officeart/2005/8/layout/target3"/>
    <dgm:cxn modelId="{DB60AA07-9D6D-4FFB-BAD3-BBD0BAF80DB7}" type="presParOf" srcId="{355BC630-35B2-43F1-8769-F94C6F3524C6}" destId="{3CBE21EF-29EE-4A5E-86A3-D88E5E03D853}" srcOrd="7" destOrd="0" presId="urn:microsoft.com/office/officeart/2005/8/layout/target3"/>
    <dgm:cxn modelId="{101DA6A2-8108-4A91-A19A-B913474A0EBC}" type="presParOf" srcId="{355BC630-35B2-43F1-8769-F94C6F3524C6}" destId="{62A4C991-8783-4AD1-988E-6CDE65584CBC}" srcOrd="8" destOrd="0" presId="urn:microsoft.com/office/officeart/2005/8/layout/target3"/>
    <dgm:cxn modelId="{1A62BFA7-95DA-485B-8054-62CF8C2AE66C}" type="presParOf" srcId="{355BC630-35B2-43F1-8769-F94C6F3524C6}" destId="{40FAD4F7-B4AA-4377-8D52-BBF1B2EEF794}" srcOrd="9" destOrd="0" presId="urn:microsoft.com/office/officeart/2005/8/layout/target3"/>
    <dgm:cxn modelId="{20758DE5-E38C-4EEA-8AB0-FED757562971}" type="presParOf" srcId="{355BC630-35B2-43F1-8769-F94C6F3524C6}" destId="{1D0CB6C2-E169-4724-9FB5-5EE1DDECF738}" srcOrd="10" destOrd="0" presId="urn:microsoft.com/office/officeart/2005/8/layout/target3"/>
    <dgm:cxn modelId="{727F39F2-4173-4EC3-B5DF-B26FC236EC99}" type="presParOf" srcId="{355BC630-35B2-43F1-8769-F94C6F3524C6}" destId="{D98E53B8-DDE3-46A6-AC13-32A5E5CCCAAE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3D14A-497A-4E96-910B-F7E7CF07931F}">
      <dsp:nvSpPr>
        <dsp:cNvPr id="0" name=""/>
        <dsp:cNvSpPr/>
      </dsp:nvSpPr>
      <dsp:spPr>
        <a:xfrm>
          <a:off x="5331292" y="737893"/>
          <a:ext cx="1930874" cy="19312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D4436-ADBC-44C5-A3C1-CECDEFBFDB20}">
      <dsp:nvSpPr>
        <dsp:cNvPr id="0" name=""/>
        <dsp:cNvSpPr/>
      </dsp:nvSpPr>
      <dsp:spPr>
        <a:xfrm>
          <a:off x="5395403" y="802279"/>
          <a:ext cx="1802651" cy="180246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 dirty="0"/>
            <a:t>21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5653105" y="1059822"/>
        <a:ext cx="1287249" cy="1287374"/>
      </dsp:txXfrm>
    </dsp:sp>
    <dsp:sp modelId="{12DA367B-36D5-4C66-ABFB-ECB8AE670D4B}">
      <dsp:nvSpPr>
        <dsp:cNvPr id="0" name=""/>
        <dsp:cNvSpPr/>
      </dsp:nvSpPr>
      <dsp:spPr>
        <a:xfrm rot="2700000">
          <a:off x="3338004" y="740228"/>
          <a:ext cx="1926223" cy="1926223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FBD7CC-5766-4027-B7AF-B061554B58A2}">
      <dsp:nvSpPr>
        <dsp:cNvPr id="0" name=""/>
        <dsp:cNvSpPr/>
      </dsp:nvSpPr>
      <dsp:spPr>
        <a:xfrm>
          <a:off x="3399790" y="802279"/>
          <a:ext cx="1802651" cy="180246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 dirty="0"/>
            <a:t>15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3657491" y="1059822"/>
        <a:ext cx="1287249" cy="1287374"/>
      </dsp:txXfrm>
    </dsp:sp>
    <dsp:sp modelId="{0D5DB404-5489-4F5A-A12A-1C2D63F5D158}">
      <dsp:nvSpPr>
        <dsp:cNvPr id="0" name=""/>
        <dsp:cNvSpPr/>
      </dsp:nvSpPr>
      <dsp:spPr>
        <a:xfrm rot="2700000">
          <a:off x="1342390" y="740228"/>
          <a:ext cx="1926223" cy="1926223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86800C-ECD9-4C49-A2EA-35BE0C080251}">
      <dsp:nvSpPr>
        <dsp:cNvPr id="0" name=""/>
        <dsp:cNvSpPr/>
      </dsp:nvSpPr>
      <dsp:spPr>
        <a:xfrm>
          <a:off x="1404176" y="802279"/>
          <a:ext cx="1802651" cy="180246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 dirty="0"/>
            <a:t>12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1661877" y="1059822"/>
        <a:ext cx="1287249" cy="12873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AC4658-617D-4DAB-8959-61C43AC78496}">
      <dsp:nvSpPr>
        <dsp:cNvPr id="0" name=""/>
        <dsp:cNvSpPr/>
      </dsp:nvSpPr>
      <dsp:spPr>
        <a:xfrm>
          <a:off x="220167" y="1319108"/>
          <a:ext cx="1094173" cy="1094173"/>
        </a:xfrm>
        <a:prstGeom prst="donut">
          <a:avLst>
            <a:gd name="adj" fmla="val 2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F890E9-FBF3-49DD-A4A0-5D65CC9680E2}">
      <dsp:nvSpPr>
        <dsp:cNvPr id="0" name=""/>
        <dsp:cNvSpPr/>
      </dsp:nvSpPr>
      <dsp:spPr>
        <a:xfrm>
          <a:off x="230679" y="707451"/>
          <a:ext cx="1360179" cy="6555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Semester 1</a:t>
          </a:r>
          <a:br>
            <a:rPr lang="en-US" sz="1800" kern="1200" dirty="0"/>
          </a:br>
          <a:r>
            <a:rPr lang="en-US" sz="1200" kern="1200" dirty="0"/>
            <a:t>Sep 2 – Dec 7 (14 weeks)</a:t>
          </a:r>
          <a:endParaRPr lang="en-US" sz="1800" kern="1200" dirty="0"/>
        </a:p>
      </dsp:txBody>
      <dsp:txXfrm>
        <a:off x="230679" y="707451"/>
        <a:ext cx="1360179" cy="655501"/>
      </dsp:txXfrm>
    </dsp:sp>
    <dsp:sp modelId="{280419F4-6643-4177-A47F-C3A5595692B2}">
      <dsp:nvSpPr>
        <dsp:cNvPr id="0" name=""/>
        <dsp:cNvSpPr/>
      </dsp:nvSpPr>
      <dsp:spPr>
        <a:xfrm>
          <a:off x="1396758" y="1582222"/>
          <a:ext cx="567945" cy="567945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972DB-6B41-42DE-B80A-93136E6DFABF}">
      <dsp:nvSpPr>
        <dsp:cNvPr id="0" name=""/>
        <dsp:cNvSpPr/>
      </dsp:nvSpPr>
      <dsp:spPr>
        <a:xfrm>
          <a:off x="716944" y="2301149"/>
          <a:ext cx="1176619" cy="567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Exam</a:t>
          </a:r>
          <a:br>
            <a:rPr lang="en-US" sz="1800" b="1" kern="1200" dirty="0"/>
          </a:br>
          <a:r>
            <a:rPr lang="en-US" sz="1200" kern="1200" dirty="0"/>
            <a:t>Dec 11 - Dec 21</a:t>
          </a:r>
          <a:endParaRPr lang="en-US" sz="1800" kern="1200" dirty="0"/>
        </a:p>
      </dsp:txBody>
      <dsp:txXfrm>
        <a:off x="716944" y="2301149"/>
        <a:ext cx="1176619" cy="567321"/>
      </dsp:txXfrm>
    </dsp:sp>
    <dsp:sp modelId="{746C8102-E1A5-4890-B364-CA2A7DBCAF56}">
      <dsp:nvSpPr>
        <dsp:cNvPr id="0" name=""/>
        <dsp:cNvSpPr/>
      </dsp:nvSpPr>
      <dsp:spPr>
        <a:xfrm rot="17700000">
          <a:off x="1460738" y="792355"/>
          <a:ext cx="1176619" cy="567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387B9C-7700-4869-959D-9EE24D9BE5CD}">
      <dsp:nvSpPr>
        <dsp:cNvPr id="0" name=""/>
        <dsp:cNvSpPr/>
      </dsp:nvSpPr>
      <dsp:spPr>
        <a:xfrm>
          <a:off x="2047033" y="1582222"/>
          <a:ext cx="567945" cy="567945"/>
        </a:xfrm>
        <a:prstGeom prst="ellipse">
          <a:avLst/>
        </a:prstGeom>
        <a:solidFill>
          <a:schemeClr val="accent1">
            <a:shade val="80000"/>
            <a:hueOff val="69857"/>
            <a:satOff val="-1251"/>
            <a:lumOff val="5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6F8FE6-1554-46B4-8CAE-7C6EB8A6155D}">
      <dsp:nvSpPr>
        <dsp:cNvPr id="0" name=""/>
        <dsp:cNvSpPr/>
      </dsp:nvSpPr>
      <dsp:spPr>
        <a:xfrm rot="17700000">
          <a:off x="1374379" y="2372712"/>
          <a:ext cx="1176619" cy="567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374379" y="2372712"/>
        <a:ext cx="1176619" cy="567321"/>
      </dsp:txXfrm>
    </dsp:sp>
    <dsp:sp modelId="{EC424350-A084-4240-BD63-9762CFD01E17}">
      <dsp:nvSpPr>
        <dsp:cNvPr id="0" name=""/>
        <dsp:cNvSpPr/>
      </dsp:nvSpPr>
      <dsp:spPr>
        <a:xfrm rot="17700000">
          <a:off x="2111013" y="792355"/>
          <a:ext cx="1176619" cy="567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D4A769-DD89-41C6-A2A2-4D66979D31D0}">
      <dsp:nvSpPr>
        <dsp:cNvPr id="0" name=""/>
        <dsp:cNvSpPr/>
      </dsp:nvSpPr>
      <dsp:spPr>
        <a:xfrm>
          <a:off x="2675906" y="1319108"/>
          <a:ext cx="1094173" cy="1094173"/>
        </a:xfrm>
        <a:prstGeom prst="donut">
          <a:avLst>
            <a:gd name="adj" fmla="val 2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3F4F02-F6AA-4EEE-B274-84A43E1F4B0F}">
      <dsp:nvSpPr>
        <dsp:cNvPr id="0" name=""/>
        <dsp:cNvSpPr/>
      </dsp:nvSpPr>
      <dsp:spPr>
        <a:xfrm>
          <a:off x="2810702" y="679113"/>
          <a:ext cx="1360179" cy="6555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Semester 2</a:t>
          </a:r>
          <a:br>
            <a:rPr lang="en-US" sz="1800" kern="1200" dirty="0"/>
          </a:br>
          <a:r>
            <a:rPr lang="en-US" sz="1100" kern="1200" dirty="0"/>
            <a:t>Jan 13 – Apr 19 (14 weeks)</a:t>
          </a:r>
        </a:p>
      </dsp:txBody>
      <dsp:txXfrm>
        <a:off x="2810702" y="679113"/>
        <a:ext cx="1360179" cy="655501"/>
      </dsp:txXfrm>
    </dsp:sp>
    <dsp:sp modelId="{1C58ED05-259F-4306-9227-1A22866E3D16}">
      <dsp:nvSpPr>
        <dsp:cNvPr id="0" name=""/>
        <dsp:cNvSpPr/>
      </dsp:nvSpPr>
      <dsp:spPr>
        <a:xfrm>
          <a:off x="3873986" y="1582222"/>
          <a:ext cx="567945" cy="567945"/>
        </a:xfrm>
        <a:prstGeom prst="ellipse">
          <a:avLst/>
        </a:prstGeom>
        <a:solidFill>
          <a:schemeClr val="accent1">
            <a:shade val="80000"/>
            <a:hueOff val="139713"/>
            <a:satOff val="-2502"/>
            <a:lumOff val="106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B1A9B5-B483-4B5B-9C80-6F61E9E502FB}">
      <dsp:nvSpPr>
        <dsp:cNvPr id="0" name=""/>
        <dsp:cNvSpPr/>
      </dsp:nvSpPr>
      <dsp:spPr>
        <a:xfrm>
          <a:off x="3282247" y="2293978"/>
          <a:ext cx="1176619" cy="567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Exam</a:t>
          </a:r>
          <a:br>
            <a:rPr lang="en-US" sz="1800" kern="1200" dirty="0"/>
          </a:br>
          <a:r>
            <a:rPr lang="en-US" sz="1200" kern="1200" dirty="0"/>
            <a:t>Apr 23 – May 7</a:t>
          </a:r>
          <a:endParaRPr lang="en-US" sz="1800" kern="1200" dirty="0"/>
        </a:p>
      </dsp:txBody>
      <dsp:txXfrm>
        <a:off x="3282247" y="2293978"/>
        <a:ext cx="1176619" cy="567321"/>
      </dsp:txXfrm>
    </dsp:sp>
    <dsp:sp modelId="{0DF0BDF2-466A-4E3C-8C55-4CAB07081956}">
      <dsp:nvSpPr>
        <dsp:cNvPr id="0" name=""/>
        <dsp:cNvSpPr/>
      </dsp:nvSpPr>
      <dsp:spPr>
        <a:xfrm rot="17700000">
          <a:off x="3937966" y="792355"/>
          <a:ext cx="1176619" cy="567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C404B9-DEF7-4C17-8403-C2644581FE52}">
      <dsp:nvSpPr>
        <dsp:cNvPr id="0" name=""/>
        <dsp:cNvSpPr/>
      </dsp:nvSpPr>
      <dsp:spPr>
        <a:xfrm>
          <a:off x="4524261" y="1582222"/>
          <a:ext cx="567945" cy="567945"/>
        </a:xfrm>
        <a:prstGeom prst="ellipse">
          <a:avLst/>
        </a:prstGeom>
        <a:solidFill>
          <a:schemeClr val="accent1">
            <a:shade val="80000"/>
            <a:hueOff val="209570"/>
            <a:satOff val="-3754"/>
            <a:lumOff val="159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C9725-BC09-4073-9718-D34BEA07BB55}">
      <dsp:nvSpPr>
        <dsp:cNvPr id="0" name=""/>
        <dsp:cNvSpPr/>
      </dsp:nvSpPr>
      <dsp:spPr>
        <a:xfrm rot="17700000">
          <a:off x="3851607" y="2372712"/>
          <a:ext cx="1176619" cy="567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3851607" y="2372712"/>
        <a:ext cx="1176619" cy="567321"/>
      </dsp:txXfrm>
    </dsp:sp>
    <dsp:sp modelId="{562AD2B9-CF82-4CE1-ABFB-7EC8E1EAD664}">
      <dsp:nvSpPr>
        <dsp:cNvPr id="0" name=""/>
        <dsp:cNvSpPr/>
      </dsp:nvSpPr>
      <dsp:spPr>
        <a:xfrm rot="17700000">
          <a:off x="4588241" y="792355"/>
          <a:ext cx="1176619" cy="567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0C6C3A-FB3C-455C-B855-916047BE61C7}">
      <dsp:nvSpPr>
        <dsp:cNvPr id="0" name=""/>
        <dsp:cNvSpPr/>
      </dsp:nvSpPr>
      <dsp:spPr>
        <a:xfrm>
          <a:off x="5174623" y="1319108"/>
          <a:ext cx="1094173" cy="1094173"/>
        </a:xfrm>
        <a:prstGeom prst="donut">
          <a:avLst>
            <a:gd name="adj" fmla="val 2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C7A42-A2AA-4E2B-96E0-2650D780D96A}">
      <dsp:nvSpPr>
        <dsp:cNvPr id="0" name=""/>
        <dsp:cNvSpPr/>
      </dsp:nvSpPr>
      <dsp:spPr>
        <a:xfrm>
          <a:off x="5316604" y="686284"/>
          <a:ext cx="1360179" cy="6555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Semester 3</a:t>
          </a:r>
          <a:br>
            <a:rPr lang="en-US" sz="1800" kern="1200" dirty="0"/>
          </a:br>
          <a:r>
            <a:rPr lang="en-US" sz="1200" kern="1200" dirty="0"/>
            <a:t>Jun 2 – Jul 19 (7 weeks)</a:t>
          </a:r>
          <a:endParaRPr lang="en-US" sz="1800" kern="1200" dirty="0"/>
        </a:p>
      </dsp:txBody>
      <dsp:txXfrm>
        <a:off x="5316604" y="686284"/>
        <a:ext cx="1360179" cy="655501"/>
      </dsp:txXfrm>
    </dsp:sp>
    <dsp:sp modelId="{97642E36-53E4-4618-84EF-6E7160766546}">
      <dsp:nvSpPr>
        <dsp:cNvPr id="0" name=""/>
        <dsp:cNvSpPr/>
      </dsp:nvSpPr>
      <dsp:spPr>
        <a:xfrm>
          <a:off x="6351214" y="1582222"/>
          <a:ext cx="567945" cy="567945"/>
        </a:xfrm>
        <a:prstGeom prst="ellipse">
          <a:avLst/>
        </a:prstGeom>
        <a:solidFill>
          <a:schemeClr val="accent1">
            <a:shade val="80000"/>
            <a:hueOff val="279426"/>
            <a:satOff val="-5005"/>
            <a:lumOff val="21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0D7107-5416-41F1-8415-3DE3B7EB5B13}">
      <dsp:nvSpPr>
        <dsp:cNvPr id="0" name=""/>
        <dsp:cNvSpPr/>
      </dsp:nvSpPr>
      <dsp:spPr>
        <a:xfrm>
          <a:off x="5771592" y="2293991"/>
          <a:ext cx="1176619" cy="567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Exam</a:t>
          </a:r>
          <a:br>
            <a:rPr lang="en-US" sz="1800" kern="1200" dirty="0"/>
          </a:br>
          <a:r>
            <a:rPr lang="en-US" sz="1200" kern="1200" dirty="0"/>
            <a:t>Aug 25 – Jul 29</a:t>
          </a:r>
          <a:endParaRPr lang="en-US" sz="1800" kern="1200" dirty="0"/>
        </a:p>
      </dsp:txBody>
      <dsp:txXfrm>
        <a:off x="5771592" y="2293991"/>
        <a:ext cx="1176619" cy="567321"/>
      </dsp:txXfrm>
    </dsp:sp>
    <dsp:sp modelId="{0A1EC472-CA47-4E93-B961-49594DA4FBFE}">
      <dsp:nvSpPr>
        <dsp:cNvPr id="0" name=""/>
        <dsp:cNvSpPr/>
      </dsp:nvSpPr>
      <dsp:spPr>
        <a:xfrm rot="17700000">
          <a:off x="6415194" y="792355"/>
          <a:ext cx="1176619" cy="567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EC3FD0-C315-495A-924A-F3FE47556B77}">
      <dsp:nvSpPr>
        <dsp:cNvPr id="0" name=""/>
        <dsp:cNvSpPr/>
      </dsp:nvSpPr>
      <dsp:spPr>
        <a:xfrm>
          <a:off x="7001489" y="1582222"/>
          <a:ext cx="567945" cy="567945"/>
        </a:xfrm>
        <a:prstGeom prst="ellipse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F07B0-8368-433A-BCBE-0F3AD9A7267B}">
      <dsp:nvSpPr>
        <dsp:cNvPr id="0" name=""/>
        <dsp:cNvSpPr/>
      </dsp:nvSpPr>
      <dsp:spPr>
        <a:xfrm rot="17700000">
          <a:off x="6328835" y="2372712"/>
          <a:ext cx="1176619" cy="567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6328835" y="2372712"/>
        <a:ext cx="1176619" cy="567321"/>
      </dsp:txXfrm>
    </dsp:sp>
    <dsp:sp modelId="{E619ABE8-8D78-4A2B-A73F-3D3F5C3BCB7F}">
      <dsp:nvSpPr>
        <dsp:cNvPr id="0" name=""/>
        <dsp:cNvSpPr/>
      </dsp:nvSpPr>
      <dsp:spPr>
        <a:xfrm rot="17700000">
          <a:off x="7065469" y="792355"/>
          <a:ext cx="1176619" cy="567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E126EA-4FC0-4566-9012-F8760B617B66}">
      <dsp:nvSpPr>
        <dsp:cNvPr id="0" name=""/>
        <dsp:cNvSpPr/>
      </dsp:nvSpPr>
      <dsp:spPr>
        <a:xfrm>
          <a:off x="1659508" y="1380121"/>
          <a:ext cx="1143381" cy="1143381"/>
        </a:xfrm>
        <a:prstGeom prst="donut">
          <a:avLst>
            <a:gd name="adj" fmla="val 2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64F9C8-8B9A-404D-BBAC-5B6874894D9E}">
      <dsp:nvSpPr>
        <dsp:cNvPr id="0" name=""/>
        <dsp:cNvSpPr/>
      </dsp:nvSpPr>
      <dsp:spPr>
        <a:xfrm>
          <a:off x="139462" y="1612996"/>
          <a:ext cx="1421349" cy="684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Semester 3 for HD(N) year 1</a:t>
          </a:r>
          <a:b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</a:br>
          <a:r>
            <a:rPr lang="en-US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May 19 – Aug 23 (14 weeks)</a:t>
          </a:r>
        </a:p>
      </dsp:txBody>
      <dsp:txXfrm>
        <a:off x="139462" y="1612996"/>
        <a:ext cx="1421349" cy="684980"/>
      </dsp:txXfrm>
    </dsp:sp>
    <dsp:sp modelId="{97642E36-53E4-4618-84EF-6E7160766546}">
      <dsp:nvSpPr>
        <dsp:cNvPr id="0" name=""/>
        <dsp:cNvSpPr/>
      </dsp:nvSpPr>
      <dsp:spPr>
        <a:xfrm>
          <a:off x="2889012" y="1655068"/>
          <a:ext cx="593487" cy="593487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0D7107-5416-41F1-8415-3DE3B7EB5B13}">
      <dsp:nvSpPr>
        <dsp:cNvPr id="0" name=""/>
        <dsp:cNvSpPr/>
      </dsp:nvSpPr>
      <dsp:spPr>
        <a:xfrm>
          <a:off x="2283323" y="2398847"/>
          <a:ext cx="1229534" cy="592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Exam</a:t>
          </a:r>
          <a:br>
            <a:rPr lang="en-US" sz="1800" kern="1200" dirty="0"/>
          </a:br>
          <a:r>
            <a:rPr lang="en-US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Aug 25 – </a:t>
          </a:r>
          <a:r>
            <a:rPr lang="en-US" sz="1200" kern="1200" dirty="0"/>
            <a:t>Aug 30</a:t>
          </a:r>
          <a:endParaRPr lang="en-US" sz="1800" kern="1200" dirty="0"/>
        </a:p>
      </dsp:txBody>
      <dsp:txXfrm>
        <a:off x="2283323" y="2398847"/>
        <a:ext cx="1229534" cy="592835"/>
      </dsp:txXfrm>
    </dsp:sp>
    <dsp:sp modelId="{0A1EC472-CA47-4E93-B961-49594DA4FBFE}">
      <dsp:nvSpPr>
        <dsp:cNvPr id="0" name=""/>
        <dsp:cNvSpPr/>
      </dsp:nvSpPr>
      <dsp:spPr>
        <a:xfrm rot="17700000">
          <a:off x="2955869" y="829680"/>
          <a:ext cx="1229534" cy="592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0EB438-EE2B-4158-ABB5-AAAE4EFA84A6}">
      <dsp:nvSpPr>
        <dsp:cNvPr id="0" name=""/>
        <dsp:cNvSpPr/>
      </dsp:nvSpPr>
      <dsp:spPr>
        <a:xfrm>
          <a:off x="3568532" y="1655068"/>
          <a:ext cx="593487" cy="593487"/>
        </a:xfrm>
        <a:prstGeom prst="ellipse">
          <a:avLst/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7EF39-B071-4BFC-BACF-DF84DAC8DF8F}">
      <dsp:nvSpPr>
        <dsp:cNvPr id="0" name=""/>
        <dsp:cNvSpPr/>
      </dsp:nvSpPr>
      <dsp:spPr>
        <a:xfrm rot="17700000">
          <a:off x="2865627" y="2481109"/>
          <a:ext cx="1229534" cy="592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2865627" y="2481109"/>
        <a:ext cx="1229534" cy="592835"/>
      </dsp:txXfrm>
    </dsp:sp>
    <dsp:sp modelId="{2E1C33A3-CD2D-4C3F-A213-92E09BCE4B86}">
      <dsp:nvSpPr>
        <dsp:cNvPr id="0" name=""/>
        <dsp:cNvSpPr/>
      </dsp:nvSpPr>
      <dsp:spPr>
        <a:xfrm rot="17700000">
          <a:off x="3635389" y="829680"/>
          <a:ext cx="1229534" cy="592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C58EF-2CC0-45F9-9E15-EAC2CA9E88C1}">
      <dsp:nvSpPr>
        <dsp:cNvPr id="0" name=""/>
        <dsp:cNvSpPr/>
      </dsp:nvSpPr>
      <dsp:spPr>
        <a:xfrm>
          <a:off x="461430" y="1800"/>
          <a:ext cx="2293139" cy="534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Link to NAVE is found in TWC Blackboard</a:t>
          </a:r>
        </a:p>
      </dsp:txBody>
      <dsp:txXfrm>
        <a:off x="477100" y="17470"/>
        <a:ext cx="2261799" cy="503659"/>
      </dsp:txXfrm>
    </dsp:sp>
    <dsp:sp modelId="{AEDE7241-4A64-4031-ACEE-287E919D890F}">
      <dsp:nvSpPr>
        <dsp:cNvPr id="0" name=""/>
        <dsp:cNvSpPr/>
      </dsp:nvSpPr>
      <dsp:spPr>
        <a:xfrm>
          <a:off x="690744" y="536800"/>
          <a:ext cx="229313" cy="694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4472"/>
              </a:lnTo>
              <a:lnTo>
                <a:pt x="229313" y="694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71509A-E49E-41DD-B1DB-5DC96408E2D0}">
      <dsp:nvSpPr>
        <dsp:cNvPr id="0" name=""/>
        <dsp:cNvSpPr/>
      </dsp:nvSpPr>
      <dsp:spPr>
        <a:xfrm>
          <a:off x="920058" y="882023"/>
          <a:ext cx="2552598" cy="698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Complete the NAVE online learning pack (with 5 domains) before graduation </a:t>
          </a:r>
        </a:p>
      </dsp:txBody>
      <dsp:txXfrm>
        <a:off x="940516" y="902481"/>
        <a:ext cx="2511682" cy="657581"/>
      </dsp:txXfrm>
    </dsp:sp>
    <dsp:sp modelId="{CF3977AF-A74D-4903-8BB2-1F27E679087A}">
      <dsp:nvSpPr>
        <dsp:cNvPr id="0" name=""/>
        <dsp:cNvSpPr/>
      </dsp:nvSpPr>
      <dsp:spPr>
        <a:xfrm>
          <a:off x="690744" y="536800"/>
          <a:ext cx="245243" cy="1631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1809"/>
              </a:lnTo>
              <a:lnTo>
                <a:pt x="245243" y="16318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9C6976-5B10-4F2D-9792-14ADBF1FA966}">
      <dsp:nvSpPr>
        <dsp:cNvPr id="0" name=""/>
        <dsp:cNvSpPr/>
      </dsp:nvSpPr>
      <dsp:spPr>
        <a:xfrm>
          <a:off x="935988" y="1894384"/>
          <a:ext cx="2547583" cy="5484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Three-hour learning for each domain</a:t>
          </a:r>
        </a:p>
      </dsp:txBody>
      <dsp:txXfrm>
        <a:off x="952052" y="1910448"/>
        <a:ext cx="2515455" cy="516321"/>
      </dsp:txXfrm>
    </dsp:sp>
    <dsp:sp modelId="{0C10A4D0-937F-4E3A-95CC-19427028A8FA}">
      <dsp:nvSpPr>
        <dsp:cNvPr id="0" name=""/>
        <dsp:cNvSpPr/>
      </dsp:nvSpPr>
      <dsp:spPr>
        <a:xfrm>
          <a:off x="690744" y="536800"/>
          <a:ext cx="229313" cy="2774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4084"/>
              </a:lnTo>
              <a:lnTo>
                <a:pt x="229313" y="27740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C0C0B4-EC32-4966-B483-BB08099532B1}">
      <dsp:nvSpPr>
        <dsp:cNvPr id="0" name=""/>
        <dsp:cNvSpPr/>
      </dsp:nvSpPr>
      <dsp:spPr>
        <a:xfrm>
          <a:off x="920058" y="2819417"/>
          <a:ext cx="2568329" cy="9829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/>
            <a:t>Complete an online learning pack for national and value education and receive a passing grade</a:t>
          </a:r>
          <a:endParaRPr lang="en-US" sz="1600" kern="1200" dirty="0">
            <a:solidFill>
              <a:srgbClr val="FF0000"/>
            </a:solidFill>
          </a:endParaRPr>
        </a:p>
      </dsp:txBody>
      <dsp:txXfrm>
        <a:off x="948847" y="2848206"/>
        <a:ext cx="2510751" cy="9253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B9F98-267E-4B8E-9951-FF0A91CE67E2}">
      <dsp:nvSpPr>
        <dsp:cNvPr id="0" name=""/>
        <dsp:cNvSpPr/>
      </dsp:nvSpPr>
      <dsp:spPr>
        <a:xfrm>
          <a:off x="0" y="0"/>
          <a:ext cx="3834332" cy="383433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AAACF5-7B7B-425B-A9C3-F0C87D3E6BCF}">
      <dsp:nvSpPr>
        <dsp:cNvPr id="0" name=""/>
        <dsp:cNvSpPr/>
      </dsp:nvSpPr>
      <dsp:spPr>
        <a:xfrm>
          <a:off x="1917166" y="0"/>
          <a:ext cx="5397683" cy="38343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zh-HK" sz="1800" kern="1200" dirty="0"/>
            <a:t>Violation of regulations or misconduct shall be disciplined by the College</a:t>
          </a:r>
          <a:endParaRPr lang="en-US" sz="1800" kern="1200" dirty="0"/>
        </a:p>
      </dsp:txBody>
      <dsp:txXfrm>
        <a:off x="1917166" y="0"/>
        <a:ext cx="5397683" cy="1150302"/>
      </dsp:txXfrm>
    </dsp:sp>
    <dsp:sp modelId="{DCF7A42F-84EB-4074-804E-C8FB795B9671}">
      <dsp:nvSpPr>
        <dsp:cNvPr id="0" name=""/>
        <dsp:cNvSpPr/>
      </dsp:nvSpPr>
      <dsp:spPr>
        <a:xfrm>
          <a:off x="671009" y="1150302"/>
          <a:ext cx="2492313" cy="249231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8487F4-431B-49EE-BFE3-C53434A01D7C}">
      <dsp:nvSpPr>
        <dsp:cNvPr id="0" name=""/>
        <dsp:cNvSpPr/>
      </dsp:nvSpPr>
      <dsp:spPr>
        <a:xfrm>
          <a:off x="1917166" y="1150302"/>
          <a:ext cx="5397683" cy="24923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zh-HK" sz="1800" kern="1200" dirty="0"/>
            <a:t>Penalties (e.g. written warning, suspension, termination of studies) will be imposed by the Registrar / Student Disciplinary Committee in accordance with the nature and gravity of the offence </a:t>
          </a:r>
          <a:endParaRPr lang="en-US" sz="1800" kern="1200" dirty="0"/>
        </a:p>
      </dsp:txBody>
      <dsp:txXfrm>
        <a:off x="1917166" y="1150302"/>
        <a:ext cx="5397683" cy="1150298"/>
      </dsp:txXfrm>
    </dsp:sp>
    <dsp:sp modelId="{3CBE21EF-29EE-4A5E-86A3-D88E5E03D853}">
      <dsp:nvSpPr>
        <dsp:cNvPr id="0" name=""/>
        <dsp:cNvSpPr/>
      </dsp:nvSpPr>
      <dsp:spPr>
        <a:xfrm>
          <a:off x="1342016" y="2300600"/>
          <a:ext cx="1150298" cy="115029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A4C991-8783-4AD1-988E-6CDE65584CBC}">
      <dsp:nvSpPr>
        <dsp:cNvPr id="0" name=""/>
        <dsp:cNvSpPr/>
      </dsp:nvSpPr>
      <dsp:spPr>
        <a:xfrm>
          <a:off x="1917166" y="2300600"/>
          <a:ext cx="5397683" cy="11502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zh-HK" sz="1800" kern="1200" dirty="0"/>
            <a:t>Penalties may be kept as a permanent record for serious cases</a:t>
          </a:r>
          <a:endParaRPr lang="en-US" sz="1800" kern="1200" dirty="0"/>
        </a:p>
      </dsp:txBody>
      <dsp:txXfrm>
        <a:off x="1917166" y="2300600"/>
        <a:ext cx="5397683" cy="1150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A0C67C53-6D91-CA4E-8ADB-6DE3A882CFAE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30" tIns="45716" rIns="91430" bIns="45716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ABFD8F7A-F704-8940-8FAB-4A9720E3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05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/>
              <a:t>  </a:t>
            </a:r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214CB-C570-4733-B8F9-8F6DE2C62D5D}" type="slidenum">
              <a:rPr lang="zh-HK" altLang="en-US" smtClean="0"/>
              <a:t>2</a:t>
            </a:fld>
            <a:endParaRPr lang="zh-HK" altLang="en-US"/>
          </a:p>
        </p:txBody>
      </p:sp>
      <p:sp>
        <p:nvSpPr>
          <p:cNvPr id="5" name="Notes Placeholder 2"/>
          <p:cNvSpPr txBox="1">
            <a:spLocks/>
          </p:cNvSpPr>
          <p:nvPr/>
        </p:nvSpPr>
        <p:spPr>
          <a:xfrm>
            <a:off x="830827" y="4880598"/>
            <a:ext cx="5438140" cy="4466987"/>
          </a:xfrm>
          <a:prstGeom prst="rect">
            <a:avLst/>
          </a:prstGeom>
        </p:spPr>
        <p:txBody>
          <a:bodyPr vert="horz" lIns="88212" tIns="44106" rIns="88212" bIns="44106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632984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214CB-C570-4733-B8F9-8F6DE2C62D5D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7104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214CB-C570-4733-B8F9-8F6DE2C62D5D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00059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214CB-C570-4733-B8F9-8F6DE2C62D5D}" type="slidenum">
              <a:rPr lang="zh-HK" altLang="en-US" smtClean="0"/>
              <a:t>16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37941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 dirty="0"/>
          </a:p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214CB-C570-4733-B8F9-8F6DE2C62D5D}" type="slidenum">
              <a:rPr lang="zh-HK" altLang="en-US" smtClean="0"/>
              <a:t>17</a:t>
            </a:fld>
            <a:endParaRPr lang="zh-HK" altLang="en-US"/>
          </a:p>
        </p:txBody>
      </p:sp>
      <p:sp>
        <p:nvSpPr>
          <p:cNvPr id="5" name="Notes Placeholder 2"/>
          <p:cNvSpPr txBox="1">
            <a:spLocks/>
          </p:cNvSpPr>
          <p:nvPr/>
        </p:nvSpPr>
        <p:spPr>
          <a:xfrm>
            <a:off x="830827" y="4880598"/>
            <a:ext cx="5438140" cy="4466987"/>
          </a:xfrm>
          <a:prstGeom prst="rect">
            <a:avLst/>
          </a:prstGeom>
        </p:spPr>
        <p:txBody>
          <a:bodyPr vert="horz" lIns="88212" tIns="44106" rIns="88212" bIns="44106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734667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 dirty="0"/>
          </a:p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214CB-C570-4733-B8F9-8F6DE2C62D5D}" type="slidenum">
              <a:rPr lang="zh-HK" altLang="en-US" smtClean="0"/>
              <a:t>18</a:t>
            </a:fld>
            <a:endParaRPr lang="zh-HK" altLang="en-US"/>
          </a:p>
        </p:txBody>
      </p:sp>
      <p:sp>
        <p:nvSpPr>
          <p:cNvPr id="5" name="Notes Placeholder 2"/>
          <p:cNvSpPr txBox="1">
            <a:spLocks/>
          </p:cNvSpPr>
          <p:nvPr/>
        </p:nvSpPr>
        <p:spPr>
          <a:xfrm>
            <a:off x="830827" y="4880598"/>
            <a:ext cx="5438140" cy="4466987"/>
          </a:xfrm>
          <a:prstGeom prst="rect">
            <a:avLst/>
          </a:prstGeom>
        </p:spPr>
        <p:txBody>
          <a:bodyPr vert="horz" lIns="88212" tIns="44106" rIns="88212" bIns="44106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004006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 dirty="0"/>
          </a:p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214CB-C570-4733-B8F9-8F6DE2C62D5D}" type="slidenum">
              <a:rPr lang="zh-HK" altLang="en-US" smtClean="0"/>
              <a:t>19</a:t>
            </a:fld>
            <a:endParaRPr lang="zh-HK" altLang="en-US"/>
          </a:p>
        </p:txBody>
      </p:sp>
      <p:sp>
        <p:nvSpPr>
          <p:cNvPr id="5" name="Notes Placeholder 2"/>
          <p:cNvSpPr txBox="1">
            <a:spLocks/>
          </p:cNvSpPr>
          <p:nvPr/>
        </p:nvSpPr>
        <p:spPr>
          <a:xfrm>
            <a:off x="830827" y="4880598"/>
            <a:ext cx="5438140" cy="4466987"/>
          </a:xfrm>
          <a:prstGeom prst="rect">
            <a:avLst/>
          </a:prstGeom>
        </p:spPr>
        <p:txBody>
          <a:bodyPr vert="horz" lIns="88212" tIns="44106" rIns="88212" bIns="44106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799575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214CB-C570-4733-B8F9-8F6DE2C62D5D}" type="slidenum">
              <a:rPr lang="zh-HK" altLang="en-US" smtClean="0"/>
              <a:t>20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24071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214CB-C570-4733-B8F9-8F6DE2C62D5D}" type="slidenum">
              <a:rPr lang="zh-HK" altLang="en-US" smtClean="0"/>
              <a:t>21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08007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214CB-C570-4733-B8F9-8F6DE2C62D5D}" type="slidenum">
              <a:rPr lang="zh-HK" altLang="en-US" smtClean="0"/>
              <a:t>22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968475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214CB-C570-4733-B8F9-8F6DE2C62D5D}" type="slidenum">
              <a:rPr lang="zh-HK" altLang="en-US" smtClean="0"/>
              <a:t>23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0743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214CB-C570-4733-B8F9-8F6DE2C62D5D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704832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214CB-C570-4733-B8F9-8F6DE2C62D5D}" type="slidenum">
              <a:rPr lang="zh-HK" altLang="en-US" smtClean="0"/>
              <a:t>24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28142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214CB-C570-4733-B8F9-8F6DE2C62D5D}" type="slidenum">
              <a:rPr lang="zh-HK" altLang="en-US" smtClean="0"/>
              <a:t>31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49746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214CB-C570-4733-B8F9-8F6DE2C62D5D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0029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214CB-C570-4733-B8F9-8F6DE2C62D5D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3615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214CB-C570-4733-B8F9-8F6DE2C62D5D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85439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214CB-C570-4733-B8F9-8F6DE2C62D5D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18088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214CB-C570-4733-B8F9-8F6DE2C62D5D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92000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214CB-C570-4733-B8F9-8F6DE2C62D5D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55933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214CB-C570-4733-B8F9-8F6DE2C62D5D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50723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2B907-E133-9445-945E-559B5F0C7B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84EF339-F864-F446-B8FE-ABBE9B058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844"/>
          <a:stretch/>
        </p:blipFill>
        <p:spPr>
          <a:xfrm>
            <a:off x="261144" y="264320"/>
            <a:ext cx="2401374" cy="72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6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4517C5-7E4F-984A-95E8-6608249A44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00CDF32-C471-2A4A-BC1B-5FF4568BC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285"/>
          <a:stretch/>
        </p:blipFill>
        <p:spPr>
          <a:xfrm>
            <a:off x="261144" y="5979318"/>
            <a:ext cx="1988997" cy="5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2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75472-DB53-6C48-8F72-A5CCA16C56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7D1C657-A593-6747-BC9E-79BB834E35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7721"/>
          <a:stretch/>
        </p:blipFill>
        <p:spPr>
          <a:xfrm>
            <a:off x="261144" y="200024"/>
            <a:ext cx="2015891" cy="5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8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75472-DB53-6C48-8F72-A5CCA16C56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133A5FB-78C5-444E-AB8C-11531428F7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7721"/>
          <a:stretch/>
        </p:blipFill>
        <p:spPr>
          <a:xfrm>
            <a:off x="261144" y="200024"/>
            <a:ext cx="2015891" cy="5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92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75472-DB53-6C48-8F72-A5CCA16C56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5F91DD9-A99F-AE4B-942E-20B785B91D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7721"/>
          <a:stretch/>
        </p:blipFill>
        <p:spPr>
          <a:xfrm>
            <a:off x="261144" y="200024"/>
            <a:ext cx="2015891" cy="5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64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75472-DB53-6C48-8F72-A5CCA16C56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76B2F73-E5B9-6342-814F-D3B7D7CF69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7721"/>
          <a:stretch/>
        </p:blipFill>
        <p:spPr>
          <a:xfrm>
            <a:off x="261144" y="200024"/>
            <a:ext cx="2015891" cy="5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32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75472-DB53-6C48-8F72-A5CCA16C56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E32B67D-85C9-124D-B6B2-D80DD260ED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7721"/>
          <a:stretch/>
        </p:blipFill>
        <p:spPr>
          <a:xfrm>
            <a:off x="261144" y="200024"/>
            <a:ext cx="2015891" cy="5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65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8AC286-A692-3840-B54E-174B5D46F3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9FA4692-D770-024B-B2F7-E7D379EE04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1831" y="3505100"/>
            <a:ext cx="8534400" cy="191220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4214AAD-DC03-4F45-A1F5-1CBA047C7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7721"/>
          <a:stretch/>
        </p:blipFill>
        <p:spPr>
          <a:xfrm>
            <a:off x="261144" y="200024"/>
            <a:ext cx="2015891" cy="5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58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EDF2C-FAF1-C34D-9A0A-B5AAF41732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1660B3B-6621-3649-91B6-19D0876B09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7721"/>
          <a:stretch/>
        </p:blipFill>
        <p:spPr>
          <a:xfrm>
            <a:off x="261144" y="200024"/>
            <a:ext cx="2015891" cy="5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85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28371D-A81D-E842-835F-2766BEEE5C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3653280-4A73-BB46-B8D6-6E0CCF4CA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7721"/>
          <a:stretch/>
        </p:blipFill>
        <p:spPr>
          <a:xfrm>
            <a:off x="261144" y="200024"/>
            <a:ext cx="2015891" cy="5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8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85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8" r:id="rId6"/>
    <p:sldLayoutId id="2147483651" r:id="rId7"/>
    <p:sldLayoutId id="2147483652" r:id="rId8"/>
    <p:sldLayoutId id="2147483653" r:id="rId9"/>
    <p:sldLayoutId id="214748365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28.sv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3" Type="http://schemas.openxmlformats.org/officeDocument/2006/relationships/image" Target="../media/image36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37.sv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F1D077-BD56-6943-9EEF-15A4CA99E306}"/>
              </a:ext>
            </a:extLst>
          </p:cNvPr>
          <p:cNvSpPr txBox="1"/>
          <p:nvPr/>
        </p:nvSpPr>
        <p:spPr>
          <a:xfrm>
            <a:off x="270934" y="2545609"/>
            <a:ext cx="6773333" cy="1624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4977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Student Orientation </a:t>
            </a:r>
          </a:p>
          <a:p>
            <a:pPr algn="ctr"/>
            <a:r>
              <a:rPr lang="en-US" altLang="zh-HK" sz="4977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2024/25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A7C870-6917-3C5F-9B03-6833179E927A}"/>
              </a:ext>
            </a:extLst>
          </p:cNvPr>
          <p:cNvSpPr txBox="1"/>
          <p:nvPr/>
        </p:nvSpPr>
        <p:spPr>
          <a:xfrm>
            <a:off x="1360886" y="4241800"/>
            <a:ext cx="4593431" cy="85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</a:lstStyle>
          <a:p>
            <a:r>
              <a:rPr lang="en-US" altLang="zh-HK" sz="4977" dirty="0"/>
              <a:t>Registry</a:t>
            </a:r>
            <a:endParaRPr lang="zh-HK" altLang="en-US" sz="4977" dirty="0"/>
          </a:p>
        </p:txBody>
      </p:sp>
    </p:spTree>
    <p:extLst>
      <p:ext uri="{BB962C8B-B14F-4D97-AF65-F5344CB8AC3E}">
        <p14:creationId xmlns:p14="http://schemas.microsoft.com/office/powerpoint/2010/main" val="39400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83F992F-1733-AFE4-962D-F0B931C05E45}"/>
              </a:ext>
            </a:extLst>
          </p:cNvPr>
          <p:cNvSpPr txBox="1">
            <a:spLocks/>
          </p:cNvSpPr>
          <p:nvPr/>
        </p:nvSpPr>
        <p:spPr>
          <a:xfrm>
            <a:off x="270934" y="3000023"/>
            <a:ext cx="7708900" cy="857956"/>
          </a:xfrm>
          <a:prstGeom prst="rect">
            <a:avLst/>
          </a:prstGeom>
        </p:spPr>
        <p:txBody>
          <a:bodyPr vert="horz" lIns="162560" tIns="81280" rIns="162560" bIns="8128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6400" dirty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 (Headings)"/>
              </a:rPr>
              <a:t>Highlights of </a:t>
            </a:r>
          </a:p>
          <a:p>
            <a:r>
              <a:rPr lang="en-US" altLang="zh-HK" sz="6400" dirty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 (Headings)"/>
              </a:rPr>
              <a:t>Academic Regulations</a:t>
            </a:r>
            <a:endParaRPr lang="zh-HK" altLang="en-US" sz="6400" dirty="0">
              <a:solidFill>
                <a:schemeClr val="bg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ill Sans MT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288079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9ED6001-9C8A-A223-E9FA-83F5ED7DC37E}"/>
              </a:ext>
            </a:extLst>
          </p:cNvPr>
          <p:cNvSpPr txBox="1">
            <a:spLocks/>
          </p:cNvSpPr>
          <p:nvPr/>
        </p:nvSpPr>
        <p:spPr>
          <a:xfrm>
            <a:off x="2589472" y="1250600"/>
            <a:ext cx="7088756" cy="11061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19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HK" sz="4800" b="1" dirty="0">
                <a:solidFill>
                  <a:schemeClr val="accent5">
                    <a:lumMod val="50000"/>
                  </a:schemeClr>
                </a:solidFill>
              </a:rPr>
              <a:t>Student Handbook 2024/25</a:t>
            </a:r>
            <a:endParaRPr lang="zh-HK" alt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B1CD4-E444-1D0B-1804-F20006B16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814" y="2910417"/>
            <a:ext cx="2758087" cy="2713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D7231E-B92F-FC10-2BB2-97B96060B8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0" b="1569"/>
          <a:stretch/>
        </p:blipFill>
        <p:spPr>
          <a:xfrm>
            <a:off x="779732" y="2755436"/>
            <a:ext cx="5675085" cy="3491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F30C8C-F2C8-6F98-FBCD-B723D2F80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636" y="5811928"/>
            <a:ext cx="2867025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F4CE1D2-45EE-62CB-A3F9-1FA727AA1C0A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724181" y="5720898"/>
            <a:ext cx="2467809" cy="31963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9A90681-9F55-61D8-F3DB-919557D3E6BC}"/>
              </a:ext>
            </a:extLst>
          </p:cNvPr>
          <p:cNvSpPr txBox="1"/>
          <p:nvPr/>
        </p:nvSpPr>
        <p:spPr>
          <a:xfrm>
            <a:off x="7847974" y="5663333"/>
            <a:ext cx="35642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https://www.twc.edu.hk/en/Administration_Units/reg/our_service/current_student/student_handbook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D8218A-DBF5-C5A2-212B-51F5C44A37E1}"/>
              </a:ext>
            </a:extLst>
          </p:cNvPr>
          <p:cNvSpPr/>
          <p:nvPr/>
        </p:nvSpPr>
        <p:spPr>
          <a:xfrm>
            <a:off x="1013189" y="5652672"/>
            <a:ext cx="710992" cy="13645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8103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45B1C9-03F2-3F32-363D-2FC0E244EBE3}"/>
              </a:ext>
            </a:extLst>
          </p:cNvPr>
          <p:cNvSpPr txBox="1"/>
          <p:nvPr/>
        </p:nvSpPr>
        <p:spPr>
          <a:xfrm>
            <a:off x="2115697" y="574392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Study </a:t>
            </a:r>
            <a:r>
              <a:rPr lang="en-US" altLang="zh-HK" dirty="0"/>
              <a:t>load varies for different </a:t>
            </a:r>
            <a:r>
              <a:rPr lang="en-US" altLang="zh-HK" dirty="0" err="1"/>
              <a:t>programmes</a:t>
            </a:r>
            <a:endParaRPr lang="en-US" altLang="zh-HK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6E8FBE-FE9C-7CB3-F534-FCBD673541F8}"/>
              </a:ext>
            </a:extLst>
          </p:cNvPr>
          <p:cNvSpPr txBox="1">
            <a:spLocks/>
          </p:cNvSpPr>
          <p:nvPr/>
        </p:nvSpPr>
        <p:spPr>
          <a:xfrm>
            <a:off x="2905701" y="1191953"/>
            <a:ext cx="6186622" cy="11061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19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HK" sz="4800" b="1" dirty="0">
                <a:solidFill>
                  <a:schemeClr val="accent5">
                    <a:lumMod val="50000"/>
                  </a:schemeClr>
                </a:solidFill>
              </a:rPr>
              <a:t>Study Load Per Semester</a:t>
            </a:r>
            <a:endParaRPr lang="zh-HK" alt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DECB19-9F8A-972C-C8F9-53906126F223}"/>
              </a:ext>
            </a:extLst>
          </p:cNvPr>
          <p:cNvSpPr txBox="1"/>
          <p:nvPr/>
        </p:nvSpPr>
        <p:spPr>
          <a:xfrm>
            <a:off x="3487342" y="2682159"/>
            <a:ext cx="1207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b="1" dirty="0"/>
              <a:t>Minimum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C2295-E304-81A8-E59A-B6011573BCF5}"/>
              </a:ext>
            </a:extLst>
          </p:cNvPr>
          <p:cNvSpPr txBox="1"/>
          <p:nvPr/>
        </p:nvSpPr>
        <p:spPr>
          <a:xfrm>
            <a:off x="5296733" y="2684760"/>
            <a:ext cx="1404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Normal Load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DEF871-F0BC-50BD-A779-9DB0DA68DBFB}"/>
              </a:ext>
            </a:extLst>
          </p:cNvPr>
          <p:cNvSpPr txBox="1"/>
          <p:nvPr/>
        </p:nvSpPr>
        <p:spPr>
          <a:xfrm>
            <a:off x="7415857" y="2682159"/>
            <a:ext cx="3826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b="1" dirty="0"/>
              <a:t>Maximum</a:t>
            </a:r>
            <a:endParaRPr lang="en-US" b="1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AED2941-33A4-5F67-C4DE-EA9DF3377510}"/>
              </a:ext>
            </a:extLst>
          </p:cNvPr>
          <p:cNvGraphicFramePr/>
          <p:nvPr/>
        </p:nvGraphicFramePr>
        <p:xfrm>
          <a:off x="1765028" y="2505441"/>
          <a:ext cx="8205624" cy="3406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3E12731-F868-DF2B-7BF4-B6D2B9959B94}"/>
              </a:ext>
            </a:extLst>
          </p:cNvPr>
          <p:cNvSpPr txBox="1"/>
          <p:nvPr/>
        </p:nvSpPr>
        <p:spPr>
          <a:xfrm>
            <a:off x="3659037" y="4354677"/>
            <a:ext cx="10188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2000" b="1" dirty="0"/>
              <a:t>credits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F0DC9-8288-7A42-3B53-62A1EE68817A}"/>
              </a:ext>
            </a:extLst>
          </p:cNvPr>
          <p:cNvSpPr txBox="1"/>
          <p:nvPr/>
        </p:nvSpPr>
        <p:spPr>
          <a:xfrm>
            <a:off x="5651559" y="4354677"/>
            <a:ext cx="10188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2000" b="1" dirty="0"/>
              <a:t>credits</a:t>
            </a:r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56C5A-F40A-1645-132C-28A0BB40D874}"/>
              </a:ext>
            </a:extLst>
          </p:cNvPr>
          <p:cNvSpPr txBox="1"/>
          <p:nvPr/>
        </p:nvSpPr>
        <p:spPr>
          <a:xfrm>
            <a:off x="7644082" y="4354677"/>
            <a:ext cx="10188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2000" b="1" dirty="0"/>
              <a:t>credits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23122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C3FC0D4-FB73-0CF7-A2FF-B3109EBB98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179484"/>
              </p:ext>
            </p:extLst>
          </p:nvPr>
        </p:nvGraphicFramePr>
        <p:xfrm>
          <a:off x="812799" y="2504672"/>
          <a:ext cx="10566401" cy="2931202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522133">
                  <a:extLst>
                    <a:ext uri="{9D8B030D-6E8A-4147-A177-3AD203B41FA5}">
                      <a16:colId xmlns:a16="http://schemas.microsoft.com/office/drawing/2014/main" val="3175041749"/>
                    </a:ext>
                  </a:extLst>
                </a:gridCol>
                <a:gridCol w="1761067">
                  <a:extLst>
                    <a:ext uri="{9D8B030D-6E8A-4147-A177-3AD203B41FA5}">
                      <a16:colId xmlns:a16="http://schemas.microsoft.com/office/drawing/2014/main" val="1923424370"/>
                    </a:ext>
                  </a:extLst>
                </a:gridCol>
                <a:gridCol w="1761067">
                  <a:extLst>
                    <a:ext uri="{9D8B030D-6E8A-4147-A177-3AD203B41FA5}">
                      <a16:colId xmlns:a16="http://schemas.microsoft.com/office/drawing/2014/main" val="2752295065"/>
                    </a:ext>
                  </a:extLst>
                </a:gridCol>
                <a:gridCol w="1761067">
                  <a:extLst>
                    <a:ext uri="{9D8B030D-6E8A-4147-A177-3AD203B41FA5}">
                      <a16:colId xmlns:a16="http://schemas.microsoft.com/office/drawing/2014/main" val="1914492321"/>
                    </a:ext>
                  </a:extLst>
                </a:gridCol>
                <a:gridCol w="1761067">
                  <a:extLst>
                    <a:ext uri="{9D8B030D-6E8A-4147-A177-3AD203B41FA5}">
                      <a16:colId xmlns:a16="http://schemas.microsoft.com/office/drawing/2014/main" val="2044162182"/>
                    </a:ext>
                  </a:extLst>
                </a:gridCol>
              </a:tblGrid>
              <a:tr h="643465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Programme</a:t>
                      </a:r>
                      <a:endParaRPr lang="en-US" sz="20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Year 1 Entry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Senior Entry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9455042"/>
                  </a:ext>
                </a:extLst>
              </a:tr>
              <a:tr h="6872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ptos" panose="020B0004020202020204" pitchFamily="34" charset="0"/>
                        </a:rPr>
                        <a:t>Normal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ptos" panose="020B0004020202020204" pitchFamily="34" charset="0"/>
                        </a:rPr>
                        <a:t>Maximum*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ptos" panose="020B0004020202020204" pitchFamily="34" charset="0"/>
                        </a:rPr>
                        <a:t>Normal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ptos" panose="020B0004020202020204" pitchFamily="34" charset="0"/>
                        </a:rPr>
                        <a:t>Maximum*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576574"/>
                  </a:ext>
                </a:extLst>
              </a:tr>
              <a:tr h="5779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5-year </a:t>
                      </a:r>
                      <a:r>
                        <a:rPr lang="en-US" sz="2000" dirty="0" err="1">
                          <a:effectLst/>
                        </a:rPr>
                        <a:t>programme</a:t>
                      </a:r>
                      <a:endParaRPr lang="en-US" sz="20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ptos" panose="020B0004020202020204" pitchFamily="34" charset="0"/>
                        </a:rPr>
                        <a:t>5 years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Aptos" panose="020B0004020202020204" pitchFamily="34" charset="0"/>
                        </a:rPr>
                        <a:t>7 years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Aptos" panose="020B0004020202020204" pitchFamily="34" charset="0"/>
                        </a:rPr>
                        <a:t>3 years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Aptos" panose="020B0004020202020204" pitchFamily="34" charset="0"/>
                        </a:rPr>
                        <a:t>5 years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103472"/>
                  </a:ext>
                </a:extLst>
              </a:tr>
              <a:tr h="5112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4-year </a:t>
                      </a:r>
                      <a:r>
                        <a:rPr lang="en-US" sz="2000" dirty="0" err="1">
                          <a:effectLst/>
                        </a:rPr>
                        <a:t>programme</a:t>
                      </a:r>
                      <a:endParaRPr lang="en-US" sz="20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Aptos" panose="020B0004020202020204" pitchFamily="34" charset="0"/>
                        </a:rPr>
                        <a:t>4 years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Aptos" panose="020B0004020202020204" pitchFamily="34" charset="0"/>
                        </a:rPr>
                        <a:t>6 years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Aptos" panose="020B0004020202020204" pitchFamily="34" charset="0"/>
                        </a:rPr>
                        <a:t>2 years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Aptos" panose="020B0004020202020204" pitchFamily="34" charset="0"/>
                        </a:rPr>
                        <a:t>4 years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911583"/>
                  </a:ext>
                </a:extLst>
              </a:tr>
              <a:tr h="5112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ptos" panose="020B0004020202020204" pitchFamily="34" charset="0"/>
                        </a:rPr>
                        <a:t>2-year </a:t>
                      </a:r>
                      <a:r>
                        <a:rPr lang="en-US" sz="2000" dirty="0" err="1">
                          <a:effectLst/>
                          <a:latin typeface="Aptos" panose="020B0004020202020204" pitchFamily="34" charset="0"/>
                        </a:rPr>
                        <a:t>programme</a:t>
                      </a:r>
                      <a:endParaRPr lang="en-US" sz="20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Aptos" panose="020B0004020202020204" pitchFamily="34" charset="0"/>
                        </a:rPr>
                        <a:t>2 years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Aptos" panose="020B0004020202020204" pitchFamily="34" charset="0"/>
                        </a:rPr>
                        <a:t>4 years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21920" marR="1219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91149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2F4CCC3-1D7D-AADC-2520-773CFB8FFF42}"/>
              </a:ext>
            </a:extLst>
          </p:cNvPr>
          <p:cNvSpPr txBox="1"/>
          <p:nvPr/>
        </p:nvSpPr>
        <p:spPr>
          <a:xfrm>
            <a:off x="711200" y="5867401"/>
            <a:ext cx="109728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2133" dirty="0"/>
              <a:t>*Students must complete the </a:t>
            </a:r>
            <a:r>
              <a:rPr lang="en-US" altLang="zh-HK" sz="2133" dirty="0" err="1"/>
              <a:t>programme</a:t>
            </a:r>
            <a:r>
              <a:rPr lang="en-US" altLang="zh-HK" sz="2133" dirty="0"/>
              <a:t> requirements within the maximum period of study.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566C3-DC1B-31EB-6D06-9506F9D55AC5}"/>
              </a:ext>
            </a:extLst>
          </p:cNvPr>
          <p:cNvSpPr txBox="1">
            <a:spLocks/>
          </p:cNvSpPr>
          <p:nvPr/>
        </p:nvSpPr>
        <p:spPr>
          <a:xfrm>
            <a:off x="3009283" y="1227856"/>
            <a:ext cx="6173434" cy="11061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19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HK" sz="4800" b="1" dirty="0">
                <a:solidFill>
                  <a:schemeClr val="accent5">
                    <a:lumMod val="50000"/>
                  </a:schemeClr>
                </a:solidFill>
              </a:rPr>
              <a:t>Duration of Candidature</a:t>
            </a:r>
            <a:endParaRPr lang="zh-HK" alt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04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8D7A10-79E8-5761-E7B4-2E570EB3D621}"/>
              </a:ext>
            </a:extLst>
          </p:cNvPr>
          <p:cNvSpPr/>
          <p:nvPr/>
        </p:nvSpPr>
        <p:spPr>
          <a:xfrm>
            <a:off x="1333110" y="3071760"/>
            <a:ext cx="9664965" cy="3253466"/>
          </a:xfrm>
          <a:prstGeom prst="rect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CC0F78-32A3-798D-3025-235279B5B99E}"/>
              </a:ext>
            </a:extLst>
          </p:cNvPr>
          <p:cNvSpPr txBox="1"/>
          <p:nvPr/>
        </p:nvSpPr>
        <p:spPr>
          <a:xfrm>
            <a:off x="1662415" y="2471269"/>
            <a:ext cx="8848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HK" sz="2400" b="1" dirty="0"/>
              <a:t>Previous qualifications with direct relevance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755540-6F21-9C8A-64D4-E78677D630FF}"/>
              </a:ext>
            </a:extLst>
          </p:cNvPr>
          <p:cNvSpPr txBox="1">
            <a:spLocks/>
          </p:cNvSpPr>
          <p:nvPr/>
        </p:nvSpPr>
        <p:spPr>
          <a:xfrm>
            <a:off x="1880833" y="1301876"/>
            <a:ext cx="8430333" cy="11061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19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HK" sz="4800" b="1" dirty="0">
                <a:solidFill>
                  <a:schemeClr val="accent5">
                    <a:lumMod val="50000"/>
                  </a:schemeClr>
                </a:solidFill>
              </a:rPr>
              <a:t>Course Exemption/ Credit Transfer</a:t>
            </a:r>
            <a:endParaRPr lang="zh-HK" alt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Graphic 9" descr="Flip calendar with solid fill">
            <a:extLst>
              <a:ext uri="{FF2B5EF4-FFF2-40B4-BE49-F238E27FC236}">
                <a16:creationId xmlns:a16="http://schemas.microsoft.com/office/drawing/2014/main" id="{393BA6E1-4F87-775B-D2E7-2F49B0A89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31225" y="3756038"/>
            <a:ext cx="1579586" cy="14543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5866A6-1624-5C34-3E2E-AB402E71B413}"/>
              </a:ext>
            </a:extLst>
          </p:cNvPr>
          <p:cNvSpPr txBox="1"/>
          <p:nvPr/>
        </p:nvSpPr>
        <p:spPr>
          <a:xfrm>
            <a:off x="2215186" y="4513827"/>
            <a:ext cx="1054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800" b="1" dirty="0"/>
              <a:t>SEP </a:t>
            </a:r>
            <a:r>
              <a:rPr lang="en-US" altLang="zh-HK" b="1" dirty="0"/>
              <a:t>2-13</a:t>
            </a:r>
            <a:endParaRPr lang="en-US" altLang="zh-HK" sz="1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F4CE20-0DA9-AD41-B527-D02F7ECEAEBF}"/>
              </a:ext>
            </a:extLst>
          </p:cNvPr>
          <p:cNvSpPr txBox="1"/>
          <p:nvPr/>
        </p:nvSpPr>
        <p:spPr>
          <a:xfrm>
            <a:off x="4620126" y="5186792"/>
            <a:ext cx="1054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800" b="1" dirty="0"/>
              <a:t>REG-01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6F2DA8-2D8A-F1E6-A9AD-1BE691D9A93F}"/>
              </a:ext>
            </a:extLst>
          </p:cNvPr>
          <p:cNvSpPr txBox="1"/>
          <p:nvPr/>
        </p:nvSpPr>
        <p:spPr>
          <a:xfrm>
            <a:off x="6113136" y="5169319"/>
            <a:ext cx="25311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HK" b="1" dirty="0"/>
              <a:t>T</a:t>
            </a:r>
            <a:r>
              <a:rPr lang="en-US" altLang="zh-HK" sz="1800" b="1" dirty="0"/>
              <a:t>ranscript </a:t>
            </a:r>
          </a:p>
          <a:p>
            <a:pPr algn="ctr"/>
            <a:r>
              <a:rPr lang="en-US" altLang="zh-HK" b="1" dirty="0"/>
              <a:t>(Original &amp;</a:t>
            </a:r>
            <a:r>
              <a:rPr lang="en-US" altLang="zh-HK" sz="1800" b="1" dirty="0"/>
              <a:t> Copy)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9066FD-47A6-43EC-5012-3F48EE69CB4E}"/>
              </a:ext>
            </a:extLst>
          </p:cNvPr>
          <p:cNvSpPr txBox="1"/>
          <p:nvPr/>
        </p:nvSpPr>
        <p:spPr>
          <a:xfrm>
            <a:off x="8947386" y="5195341"/>
            <a:ext cx="1596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800" b="1" dirty="0"/>
              <a:t>Course 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91FF99-004A-7A7F-331B-8E35B3D5D452}"/>
              </a:ext>
            </a:extLst>
          </p:cNvPr>
          <p:cNvSpPr txBox="1"/>
          <p:nvPr/>
        </p:nvSpPr>
        <p:spPr>
          <a:xfrm>
            <a:off x="1732656" y="5152468"/>
            <a:ext cx="20418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HK" sz="1800" b="1" dirty="0"/>
              <a:t>Apply no later than the end of the </a:t>
            </a:r>
            <a:r>
              <a:rPr lang="en-US" altLang="zh-HK" b="1" dirty="0"/>
              <a:t>A</a:t>
            </a:r>
            <a:r>
              <a:rPr lang="en-US" altLang="zh-CN" sz="1800" b="1" dirty="0"/>
              <a:t>dd/ Drop </a:t>
            </a:r>
            <a:r>
              <a:rPr lang="en-US" altLang="zh-CN" b="1" dirty="0"/>
              <a:t>P</a:t>
            </a:r>
            <a:r>
              <a:rPr lang="en-US" altLang="zh-CN" sz="1800" b="1" dirty="0"/>
              <a:t>eriod</a:t>
            </a:r>
            <a:endParaRPr lang="en-US" altLang="zh-HK" sz="1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00271-71FE-F27F-7E03-7ED8A91BD957}"/>
              </a:ext>
            </a:extLst>
          </p:cNvPr>
          <p:cNvSpPr txBox="1"/>
          <p:nvPr/>
        </p:nvSpPr>
        <p:spPr>
          <a:xfrm>
            <a:off x="3118333" y="3193019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HK" sz="2400" b="1" dirty="0"/>
              <a:t>Required Documents</a:t>
            </a:r>
          </a:p>
        </p:txBody>
      </p:sp>
      <p:pic>
        <p:nvPicPr>
          <p:cNvPr id="8" name="Graphic 7" descr="Document outline">
            <a:extLst>
              <a:ext uri="{FF2B5EF4-FFF2-40B4-BE49-F238E27FC236}">
                <a16:creationId xmlns:a16="http://schemas.microsoft.com/office/drawing/2014/main" id="{2B3763C5-4D65-D8C7-2062-15BDC12E4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8411" y="3868911"/>
            <a:ext cx="1194266" cy="1194266"/>
          </a:xfrm>
          <a:prstGeom prst="rect">
            <a:avLst/>
          </a:prstGeom>
        </p:spPr>
      </p:pic>
      <p:pic>
        <p:nvPicPr>
          <p:cNvPr id="11" name="Graphic 10" descr="Contract outline">
            <a:extLst>
              <a:ext uri="{FF2B5EF4-FFF2-40B4-BE49-F238E27FC236}">
                <a16:creationId xmlns:a16="http://schemas.microsoft.com/office/drawing/2014/main" id="{23100A1C-F98E-D5C7-95E6-224C208922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3664" y="3888145"/>
            <a:ext cx="1190097" cy="1190097"/>
          </a:xfrm>
          <a:prstGeom prst="rect">
            <a:avLst/>
          </a:prstGeom>
        </p:spPr>
      </p:pic>
      <p:pic>
        <p:nvPicPr>
          <p:cNvPr id="20" name="Graphic 19" descr="List outline">
            <a:extLst>
              <a:ext uri="{FF2B5EF4-FFF2-40B4-BE49-F238E27FC236}">
                <a16:creationId xmlns:a16="http://schemas.microsoft.com/office/drawing/2014/main" id="{8661E501-5D83-BB55-0170-E92F65FC3C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24749" y="3888145"/>
            <a:ext cx="1198622" cy="119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96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78D3A4-4599-E176-E1B8-E8E60804F09C}"/>
              </a:ext>
            </a:extLst>
          </p:cNvPr>
          <p:cNvSpPr txBox="1">
            <a:spLocks/>
          </p:cNvSpPr>
          <p:nvPr/>
        </p:nvSpPr>
        <p:spPr>
          <a:xfrm>
            <a:off x="2589472" y="1135191"/>
            <a:ext cx="7088756" cy="11061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19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HK" sz="4800" b="1" dirty="0">
                <a:solidFill>
                  <a:schemeClr val="accent5">
                    <a:lumMod val="50000"/>
                  </a:schemeClr>
                </a:solidFill>
              </a:rPr>
              <a:t>Academic Calendar 2024/25</a:t>
            </a:r>
            <a:endParaRPr lang="zh-HK" alt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D214962-D24D-7E0C-E112-7C37E949DB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4558292"/>
              </p:ext>
            </p:extLst>
          </p:nvPr>
        </p:nvGraphicFramePr>
        <p:xfrm>
          <a:off x="2266843" y="1682434"/>
          <a:ext cx="8379661" cy="3309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F250207-3246-9FE2-C81E-2869579625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7378976"/>
              </p:ext>
            </p:extLst>
          </p:nvPr>
        </p:nvGraphicFramePr>
        <p:xfrm>
          <a:off x="5753878" y="3536302"/>
          <a:ext cx="6438122" cy="3461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088183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8A372E8-A31B-D5B2-8319-140D8B3BB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26" y="2539599"/>
            <a:ext cx="5793591" cy="3746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56F921-75FF-2D8A-421B-58614D25E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393" y="2886735"/>
            <a:ext cx="2705878" cy="27206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9ED6001-9C8A-A223-E9FA-83F5ED7DC37E}"/>
              </a:ext>
            </a:extLst>
          </p:cNvPr>
          <p:cNvSpPr txBox="1">
            <a:spLocks/>
          </p:cNvSpPr>
          <p:nvPr/>
        </p:nvSpPr>
        <p:spPr>
          <a:xfrm>
            <a:off x="2589472" y="1250600"/>
            <a:ext cx="7088756" cy="11061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19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HK" sz="4800" b="1" dirty="0">
                <a:solidFill>
                  <a:schemeClr val="accent5">
                    <a:lumMod val="50000"/>
                  </a:schemeClr>
                </a:solidFill>
              </a:rPr>
              <a:t>Academic Calendar 2024/25</a:t>
            </a:r>
            <a:endParaRPr lang="zh-HK" alt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4AB0D4A-2BFD-23F4-4F9B-BA97858DDB29}"/>
              </a:ext>
            </a:extLst>
          </p:cNvPr>
          <p:cNvCxnSpPr>
            <a:cxnSpLocks/>
          </p:cNvCxnSpPr>
          <p:nvPr/>
        </p:nvCxnSpPr>
        <p:spPr>
          <a:xfrm>
            <a:off x="1604865" y="5673012"/>
            <a:ext cx="2519266" cy="43853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F9D685B-00EE-E1A5-2324-D07D3E3F9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4510" y="5913658"/>
            <a:ext cx="2438400" cy="41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515EEC-3632-F380-6747-FA2332DDAB3A}"/>
              </a:ext>
            </a:extLst>
          </p:cNvPr>
          <p:cNvSpPr txBox="1"/>
          <p:nvPr/>
        </p:nvSpPr>
        <p:spPr>
          <a:xfrm>
            <a:off x="7516115" y="5673012"/>
            <a:ext cx="34566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https://www.twc.edu.hk/en/Administration_Units/reg/our_service/current_student/academic_calendar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14B557-8A4F-5A0B-4E42-2F00B5E45D11}"/>
              </a:ext>
            </a:extLst>
          </p:cNvPr>
          <p:cNvSpPr/>
          <p:nvPr/>
        </p:nvSpPr>
        <p:spPr>
          <a:xfrm>
            <a:off x="893873" y="5577093"/>
            <a:ext cx="710992" cy="13645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8729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42560502"/>
              </p:ext>
            </p:extLst>
          </p:nvPr>
        </p:nvGraphicFramePr>
        <p:xfrm>
          <a:off x="812800" y="2108201"/>
          <a:ext cx="10566400" cy="44886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80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6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053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Grade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Grade Point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053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A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4.0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053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A-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3.7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053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B+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3.3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053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B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3.0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053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B-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2.7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053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C+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2.3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053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C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2.0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4053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C-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1.7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4053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D+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1.3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4053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D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1.0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4053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>
                          <a:solidFill>
                            <a:srgbClr val="FF0000"/>
                          </a:solidFill>
                        </a:rPr>
                        <a:t>F</a:t>
                      </a:r>
                      <a:endParaRPr lang="zh-HK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T="34292" marB="3429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>
                          <a:solidFill>
                            <a:srgbClr val="FF0000"/>
                          </a:solidFill>
                        </a:rPr>
                        <a:t>0.0</a:t>
                      </a:r>
                      <a:endParaRPr lang="zh-HK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T="34292" marB="3429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350140" y="4033941"/>
            <a:ext cx="950581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1867" dirty="0"/>
              <a:t>Passing </a:t>
            </a:r>
          </a:p>
          <a:p>
            <a:r>
              <a:rPr lang="en-US" altLang="zh-HK" sz="1867" dirty="0"/>
              <a:t>grades</a:t>
            </a:r>
            <a:endParaRPr lang="zh-HK" altLang="en-US" sz="1867"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B08410E4-6B8C-4BE2-A78D-C782D225E4A6}"/>
              </a:ext>
            </a:extLst>
          </p:cNvPr>
          <p:cNvSpPr/>
          <p:nvPr/>
        </p:nvSpPr>
        <p:spPr>
          <a:xfrm>
            <a:off x="3781962" y="2679078"/>
            <a:ext cx="568178" cy="3346882"/>
          </a:xfrm>
          <a:prstGeom prst="rightBrace">
            <a:avLst>
              <a:gd name="adj1" fmla="val 8333"/>
              <a:gd name="adj2" fmla="val 50796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1C0A3E0-D561-08B2-0BDB-4A8A8B6FB42D}"/>
              </a:ext>
            </a:extLst>
          </p:cNvPr>
          <p:cNvSpPr txBox="1">
            <a:spLocks/>
          </p:cNvSpPr>
          <p:nvPr/>
        </p:nvSpPr>
        <p:spPr>
          <a:xfrm>
            <a:off x="3959516" y="1031847"/>
            <a:ext cx="4272967" cy="11061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19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HK" sz="4800" b="1" dirty="0">
                <a:solidFill>
                  <a:schemeClr val="accent5">
                    <a:lumMod val="50000"/>
                  </a:schemeClr>
                </a:solidFill>
              </a:rPr>
              <a:t>Grading Scheme</a:t>
            </a:r>
            <a:endParaRPr lang="zh-HK" alt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28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1C0A3E0-D561-08B2-0BDB-4A8A8B6FB42D}"/>
              </a:ext>
            </a:extLst>
          </p:cNvPr>
          <p:cNvSpPr txBox="1">
            <a:spLocks/>
          </p:cNvSpPr>
          <p:nvPr/>
        </p:nvSpPr>
        <p:spPr>
          <a:xfrm>
            <a:off x="2671665" y="1293104"/>
            <a:ext cx="6848669" cy="11061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19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HK" sz="4800" b="1" dirty="0">
                <a:solidFill>
                  <a:schemeClr val="accent5">
                    <a:lumMod val="50000"/>
                  </a:schemeClr>
                </a:solidFill>
              </a:rPr>
              <a:t>Supplementary Exam Rules</a:t>
            </a:r>
            <a:endParaRPr lang="zh-HK" alt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Graphic 1" descr="Document outline">
            <a:extLst>
              <a:ext uri="{FF2B5EF4-FFF2-40B4-BE49-F238E27FC236}">
                <a16:creationId xmlns:a16="http://schemas.microsoft.com/office/drawing/2014/main" id="{90EA59BA-568B-C848-953E-E144B3F7E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7383" y="2948124"/>
            <a:ext cx="1213329" cy="1213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D5DDC1-DA06-1605-ACD7-7D5715BDF4EE}"/>
              </a:ext>
            </a:extLst>
          </p:cNvPr>
          <p:cNvSpPr txBox="1"/>
          <p:nvPr/>
        </p:nvSpPr>
        <p:spPr>
          <a:xfrm>
            <a:off x="5281238" y="4260242"/>
            <a:ext cx="22006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HK" sz="1600" dirty="0"/>
              <a:t>Submit </a:t>
            </a:r>
            <a:r>
              <a:rPr lang="en-US" altLang="zh-HK" sz="1600" b="1" dirty="0"/>
              <a:t>REG-15</a:t>
            </a:r>
            <a:r>
              <a:rPr lang="en-US" altLang="zh-HK" sz="1600" dirty="0"/>
              <a:t> </a:t>
            </a:r>
            <a:r>
              <a:rPr lang="en-US" altLang="zh-HK" sz="1600" u="sng" dirty="0"/>
              <a:t>within 7 working days</a:t>
            </a:r>
            <a:r>
              <a:rPr lang="en-US" altLang="zh-HK" sz="1600" dirty="0"/>
              <a:t> after the date of the concerned examination</a:t>
            </a:r>
          </a:p>
          <a:p>
            <a:pPr algn="ctr"/>
            <a:endParaRPr lang="en-US" altLang="zh-HK" sz="1600" dirty="0"/>
          </a:p>
        </p:txBody>
      </p:sp>
      <p:pic>
        <p:nvPicPr>
          <p:cNvPr id="5" name="Graphic 4" descr="Fever outline">
            <a:extLst>
              <a:ext uri="{FF2B5EF4-FFF2-40B4-BE49-F238E27FC236}">
                <a16:creationId xmlns:a16="http://schemas.microsoft.com/office/drawing/2014/main" id="{B0BFEE34-5A9E-E7BF-D077-93700E578B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6602" y="2944378"/>
            <a:ext cx="655122" cy="655122"/>
          </a:xfrm>
          <a:prstGeom prst="rect">
            <a:avLst/>
          </a:prstGeom>
        </p:spPr>
      </p:pic>
      <p:pic>
        <p:nvPicPr>
          <p:cNvPr id="7" name="Graphic 6" descr="Inpatient outline">
            <a:extLst>
              <a:ext uri="{FF2B5EF4-FFF2-40B4-BE49-F238E27FC236}">
                <a16:creationId xmlns:a16="http://schemas.microsoft.com/office/drawing/2014/main" id="{1AE2D5DC-4A92-4A44-F4C9-33BD845F5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70" y="3601373"/>
            <a:ext cx="655122" cy="655122"/>
          </a:xfrm>
          <a:prstGeom prst="rect">
            <a:avLst/>
          </a:prstGeom>
        </p:spPr>
      </p:pic>
      <p:pic>
        <p:nvPicPr>
          <p:cNvPr id="10" name="Graphic 9" descr="Sling outline">
            <a:extLst>
              <a:ext uri="{FF2B5EF4-FFF2-40B4-BE49-F238E27FC236}">
                <a16:creationId xmlns:a16="http://schemas.microsoft.com/office/drawing/2014/main" id="{8A46F7E5-EE00-E22A-E2DD-BDAD3EDBEC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26602" y="3599500"/>
            <a:ext cx="655122" cy="655122"/>
          </a:xfrm>
          <a:prstGeom prst="rect">
            <a:avLst/>
          </a:prstGeom>
        </p:spPr>
      </p:pic>
      <p:pic>
        <p:nvPicPr>
          <p:cNvPr id="12" name="Graphic 11" descr="Two women outline">
            <a:extLst>
              <a:ext uri="{FF2B5EF4-FFF2-40B4-BE49-F238E27FC236}">
                <a16:creationId xmlns:a16="http://schemas.microsoft.com/office/drawing/2014/main" id="{74017CB4-ECB8-CC93-B0A4-3DE10B1335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86670" y="2946251"/>
            <a:ext cx="655122" cy="6551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22675C-CBC5-A595-6597-177D437A8650}"/>
              </a:ext>
            </a:extLst>
          </p:cNvPr>
          <p:cNvSpPr txBox="1"/>
          <p:nvPr/>
        </p:nvSpPr>
        <p:spPr>
          <a:xfrm>
            <a:off x="2214001" y="4252749"/>
            <a:ext cx="22006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HK" sz="1600" dirty="0"/>
              <a:t>Absence due to </a:t>
            </a:r>
            <a:r>
              <a:rPr lang="en-US" altLang="zh-HK" sz="1600" u="sng" dirty="0"/>
              <a:t>hospital confinement, illness, injury, or other personal emergencies</a:t>
            </a:r>
          </a:p>
        </p:txBody>
      </p:sp>
      <p:sp>
        <p:nvSpPr>
          <p:cNvPr id="14" name="Right Arrow 3">
            <a:extLst>
              <a:ext uri="{FF2B5EF4-FFF2-40B4-BE49-F238E27FC236}">
                <a16:creationId xmlns:a16="http://schemas.microsoft.com/office/drawing/2014/main" id="{034D2AA0-0B66-4965-2876-23A27FC95624}"/>
              </a:ext>
            </a:extLst>
          </p:cNvPr>
          <p:cNvSpPr/>
          <p:nvPr/>
        </p:nvSpPr>
        <p:spPr>
          <a:xfrm>
            <a:off x="4551598" y="3989236"/>
            <a:ext cx="525725" cy="34208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2133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C6713A-EFBC-A13A-1B0A-0F4ACA7BD289}"/>
              </a:ext>
            </a:extLst>
          </p:cNvPr>
          <p:cNvSpPr txBox="1"/>
          <p:nvPr/>
        </p:nvSpPr>
        <p:spPr>
          <a:xfrm>
            <a:off x="7593478" y="3902414"/>
            <a:ext cx="420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2400" b="1" dirty="0"/>
              <a:t>&amp;</a:t>
            </a:r>
            <a:endParaRPr lang="en-US" b="1" dirty="0"/>
          </a:p>
        </p:txBody>
      </p:sp>
      <p:pic>
        <p:nvPicPr>
          <p:cNvPr id="20" name="Graphic 19" descr="Money outline">
            <a:extLst>
              <a:ext uri="{FF2B5EF4-FFF2-40B4-BE49-F238E27FC236}">
                <a16:creationId xmlns:a16="http://schemas.microsoft.com/office/drawing/2014/main" id="{A8E8DDB4-4C52-9649-0ED1-5FD27F86DA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53546" y="2916093"/>
            <a:ext cx="1327867" cy="13278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3408D7A-D40B-F4A7-FB3F-30679894760B}"/>
              </a:ext>
            </a:extLst>
          </p:cNvPr>
          <p:cNvSpPr txBox="1"/>
          <p:nvPr/>
        </p:nvSpPr>
        <p:spPr>
          <a:xfrm>
            <a:off x="7826897" y="4256495"/>
            <a:ext cx="22006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HK" sz="1600" dirty="0"/>
              <a:t>Prescribed administration fee ($400/course)</a:t>
            </a:r>
          </a:p>
        </p:txBody>
      </p:sp>
    </p:spTree>
    <p:extLst>
      <p:ext uri="{BB962C8B-B14F-4D97-AF65-F5344CB8AC3E}">
        <p14:creationId xmlns:p14="http://schemas.microsoft.com/office/powerpoint/2010/main" val="182538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1C0A3E0-D561-08B2-0BDB-4A8A8B6FB42D}"/>
              </a:ext>
            </a:extLst>
          </p:cNvPr>
          <p:cNvSpPr txBox="1">
            <a:spLocks/>
          </p:cNvSpPr>
          <p:nvPr/>
        </p:nvSpPr>
        <p:spPr>
          <a:xfrm>
            <a:off x="2633176" y="1007445"/>
            <a:ext cx="6848669" cy="11061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19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HK" sz="4800" b="1" dirty="0">
                <a:solidFill>
                  <a:schemeClr val="accent5">
                    <a:lumMod val="50000"/>
                  </a:schemeClr>
                </a:solidFill>
              </a:rPr>
              <a:t>Supplementary Exam Rules</a:t>
            </a:r>
            <a:endParaRPr lang="zh-HK" alt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2751C-FA95-388C-274E-B8F1555EB07F}"/>
              </a:ext>
            </a:extLst>
          </p:cNvPr>
          <p:cNvSpPr txBox="1"/>
          <p:nvPr/>
        </p:nvSpPr>
        <p:spPr>
          <a:xfrm>
            <a:off x="1848239" y="2154211"/>
            <a:ext cx="8866413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 rtl="0" fontAlgn="base"/>
            <a:r>
              <a:rPr lang="en-US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Supporting medical certificates issued by a </a:t>
            </a:r>
            <a:r>
              <a:rPr lang="en-US" sz="1600" b="1" i="0" u="sng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registered medical practitioner in Western or Chinese Medicine</a:t>
            </a:r>
            <a:r>
              <a:rPr lang="en-US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should confirm one of :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BE23C5-314D-5274-1CD4-8C65019155BD}"/>
              </a:ext>
            </a:extLst>
          </p:cNvPr>
          <p:cNvSpPr txBox="1"/>
          <p:nvPr/>
        </p:nvSpPr>
        <p:spPr>
          <a:xfrm>
            <a:off x="1848239" y="4599865"/>
            <a:ext cx="84185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And should be on </a:t>
            </a:r>
            <a:r>
              <a:rPr lang="en-US" sz="16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official letterhead </a:t>
            </a:r>
            <a:r>
              <a:rPr lang="en-US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and include the following details: </a:t>
            </a:r>
          </a:p>
        </p:txBody>
      </p:sp>
      <p:pic>
        <p:nvPicPr>
          <p:cNvPr id="16" name="Graphic 15" descr="Fever outline">
            <a:extLst>
              <a:ext uri="{FF2B5EF4-FFF2-40B4-BE49-F238E27FC236}">
                <a16:creationId xmlns:a16="http://schemas.microsoft.com/office/drawing/2014/main" id="{67CEA252-03C8-B750-CEFB-31C5FB7D9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0400" y="2806517"/>
            <a:ext cx="1042692" cy="1042692"/>
          </a:xfrm>
          <a:prstGeom prst="rect">
            <a:avLst/>
          </a:prstGeom>
        </p:spPr>
      </p:pic>
      <p:pic>
        <p:nvPicPr>
          <p:cNvPr id="19" name="Graphic 18" descr="Hospital outline">
            <a:extLst>
              <a:ext uri="{FF2B5EF4-FFF2-40B4-BE49-F238E27FC236}">
                <a16:creationId xmlns:a16="http://schemas.microsoft.com/office/drawing/2014/main" id="{47EB52A8-5082-EABF-DA97-EE8BF532D1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2665" y="2738986"/>
            <a:ext cx="1042692" cy="1042692"/>
          </a:xfrm>
          <a:prstGeom prst="rect">
            <a:avLst/>
          </a:prstGeom>
        </p:spPr>
      </p:pic>
      <p:pic>
        <p:nvPicPr>
          <p:cNvPr id="23" name="Graphic 22" descr="Person in wheelchair outline">
            <a:extLst>
              <a:ext uri="{FF2B5EF4-FFF2-40B4-BE49-F238E27FC236}">
                <a16:creationId xmlns:a16="http://schemas.microsoft.com/office/drawing/2014/main" id="{D2F20B5C-B8DF-32A9-20C0-B75A14879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80428" y="2793087"/>
            <a:ext cx="1042692" cy="10426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282E157-7A6A-758F-5C72-D4B0D03AE35C}"/>
              </a:ext>
            </a:extLst>
          </p:cNvPr>
          <p:cNvSpPr txBox="1"/>
          <p:nvPr/>
        </p:nvSpPr>
        <p:spPr>
          <a:xfrm>
            <a:off x="7159915" y="3845505"/>
            <a:ext cx="2683718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Temporary impairment resulting from an accident</a:t>
            </a:r>
            <a:endParaRPr lang="en-US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732753-AE03-A361-D841-D9790709F425}"/>
              </a:ext>
            </a:extLst>
          </p:cNvPr>
          <p:cNvSpPr txBox="1"/>
          <p:nvPr/>
        </p:nvSpPr>
        <p:spPr>
          <a:xfrm>
            <a:off x="4917186" y="3839391"/>
            <a:ext cx="2093650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rtl="0" fontAlgn="base"/>
            <a:r>
              <a:rPr lang="en-US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Re-occurrence of a chronic illness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4ADFB7-BAD7-80F0-6739-D13AB103E7AF}"/>
              </a:ext>
            </a:extLst>
          </p:cNvPr>
          <p:cNvSpPr txBox="1"/>
          <p:nvPr/>
        </p:nvSpPr>
        <p:spPr>
          <a:xfrm>
            <a:off x="2771900" y="3839391"/>
            <a:ext cx="1765818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rtl="0" fontAlgn="base"/>
            <a:r>
              <a:rPr lang="en-US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Unexpected acute illness</a:t>
            </a:r>
          </a:p>
        </p:txBody>
      </p:sp>
      <p:pic>
        <p:nvPicPr>
          <p:cNvPr id="35" name="Graphic 34" descr="Daily calendar outline">
            <a:extLst>
              <a:ext uri="{FF2B5EF4-FFF2-40B4-BE49-F238E27FC236}">
                <a16:creationId xmlns:a16="http://schemas.microsoft.com/office/drawing/2014/main" id="{F2F099F9-2DB4-26B7-B673-C8372BEE1A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99900" y="5065859"/>
            <a:ext cx="1074499" cy="107449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48CEE67-B102-33B1-7D26-989B9093C56A}"/>
              </a:ext>
            </a:extLst>
          </p:cNvPr>
          <p:cNvSpPr txBox="1"/>
          <p:nvPr/>
        </p:nvSpPr>
        <p:spPr>
          <a:xfrm>
            <a:off x="2375401" y="6127423"/>
            <a:ext cx="23834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Date of the medical examination</a:t>
            </a:r>
            <a:endParaRPr lang="en-US" sz="16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8C17B3-7F31-1363-5354-5D66469D5739}"/>
              </a:ext>
            </a:extLst>
          </p:cNvPr>
          <p:cNvSpPr txBox="1"/>
          <p:nvPr/>
        </p:nvSpPr>
        <p:spPr>
          <a:xfrm>
            <a:off x="4687926" y="6109576"/>
            <a:ext cx="27391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Nature, severity, and duration of the medical complaints</a:t>
            </a:r>
            <a:endParaRPr lang="en-US" sz="1600" dirty="0"/>
          </a:p>
        </p:txBody>
      </p:sp>
      <p:pic>
        <p:nvPicPr>
          <p:cNvPr id="41" name="Graphic 40" descr="Stopwatch outline">
            <a:extLst>
              <a:ext uri="{FF2B5EF4-FFF2-40B4-BE49-F238E27FC236}">
                <a16:creationId xmlns:a16="http://schemas.microsoft.com/office/drawing/2014/main" id="{DD930147-1953-FE5E-C4D4-CADE3A9A37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90895" y="5065859"/>
            <a:ext cx="1074499" cy="1074499"/>
          </a:xfrm>
          <a:prstGeom prst="rect">
            <a:avLst/>
          </a:prstGeom>
        </p:spPr>
      </p:pic>
      <p:pic>
        <p:nvPicPr>
          <p:cNvPr id="43" name="Graphic 42" descr="Chat outline">
            <a:extLst>
              <a:ext uri="{FF2B5EF4-FFF2-40B4-BE49-F238E27FC236}">
                <a16:creationId xmlns:a16="http://schemas.microsoft.com/office/drawing/2014/main" id="{20127EDC-9D14-7240-9A8F-9B0B13F483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17601" y="5065859"/>
            <a:ext cx="1074499" cy="107449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30CE2CE-133F-87E8-0EDE-44B78760AF62}"/>
              </a:ext>
            </a:extLst>
          </p:cNvPr>
          <p:cNvSpPr txBox="1"/>
          <p:nvPr/>
        </p:nvSpPr>
        <p:spPr>
          <a:xfrm>
            <a:off x="7494188" y="6127422"/>
            <a:ext cx="24469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The medical practitioner’s professional opinion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0730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04180" y="1166559"/>
            <a:ext cx="4336643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25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800" b="1" dirty="0">
                <a:solidFill>
                  <a:schemeClr val="accent5">
                    <a:lumMod val="50000"/>
                  </a:schemeClr>
                </a:solidFill>
              </a:rPr>
              <a:t>Registry Services</a:t>
            </a:r>
            <a:endParaRPr lang="zh-HK" alt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904942"/>
              </p:ext>
            </p:extLst>
          </p:nvPr>
        </p:nvGraphicFramePr>
        <p:xfrm>
          <a:off x="1524000" y="2209800"/>
          <a:ext cx="9245600" cy="4297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4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1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395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Teams</a:t>
                      </a:r>
                      <a:endParaRPr lang="zh-HK" altLang="en-US" sz="1900" dirty="0"/>
                    </a:p>
                  </a:txBody>
                  <a:tcPr marT="34292" marB="34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Services provided</a:t>
                      </a:r>
                      <a:endParaRPr lang="zh-HK" altLang="en-US" sz="1900" dirty="0"/>
                    </a:p>
                  </a:txBody>
                  <a:tcPr marT="34292" marB="3429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105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Academic</a:t>
                      </a:r>
                      <a:r>
                        <a:rPr lang="en-US" altLang="zh-HK" sz="1900" baseline="0" dirty="0"/>
                        <a:t> Affairs</a:t>
                      </a:r>
                      <a:endParaRPr lang="zh-HK" altLang="en-US" sz="1900" dirty="0"/>
                    </a:p>
                  </a:txBody>
                  <a:tcPr marT="34292" marB="34292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altLang="zh-HK" sz="1900" dirty="0"/>
                        <a:t>Academic</a:t>
                      </a:r>
                      <a:r>
                        <a:rPr lang="en-US" altLang="zh-HK" sz="1900" baseline="0" dirty="0"/>
                        <a:t> Board &amp; various committees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altLang="zh-HK" sz="1900" baseline="0" dirty="0"/>
                        <a:t>Ceremonial functions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altLang="zh-HK" sz="1900" baseline="0" dirty="0"/>
                        <a:t>Scholarships and financial assistance</a:t>
                      </a:r>
                    </a:p>
                  </a:txBody>
                  <a:tcPr marT="34292" marB="34292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5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Admissions </a:t>
                      </a:r>
                      <a:endParaRPr lang="zh-HK" altLang="en-US" sz="1900" dirty="0"/>
                    </a:p>
                  </a:txBody>
                  <a:tcPr marT="34292" marB="34292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altLang="zh-HK" sz="1900" baseline="0" dirty="0"/>
                        <a:t>Programme promotion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altLang="zh-HK" sz="1900" baseline="0" dirty="0"/>
                        <a:t>Admissions</a:t>
                      </a:r>
                      <a:endParaRPr lang="zh-HK" altLang="en-US" sz="1900" dirty="0"/>
                    </a:p>
                  </a:txBody>
                  <a:tcPr marT="34292" marB="3429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99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900" dirty="0"/>
                        <a:t>Student Administration</a:t>
                      </a:r>
                      <a:endParaRPr lang="zh-HK" altLang="en-US" sz="1900" dirty="0"/>
                    </a:p>
                  </a:txBody>
                  <a:tcPr marT="34292" marB="34292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altLang="zh-HK" sz="1900" dirty="0"/>
                        <a:t>Timetabling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altLang="zh-HK" sz="1900" dirty="0"/>
                        <a:t>Course registration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altLang="zh-HK" sz="1900" dirty="0"/>
                        <a:t>Maintenance</a:t>
                      </a:r>
                      <a:r>
                        <a:rPr lang="en-US" altLang="zh-HK" sz="1900" baseline="0" dirty="0"/>
                        <a:t> of student records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zh-HK" sz="1900" dirty="0"/>
                        <a:t>Examinations</a:t>
                      </a:r>
                      <a:endParaRPr lang="en-US" altLang="zh-HK" sz="1900" baseline="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altLang="zh-HK" sz="1900" baseline="0" dirty="0"/>
                        <a:t>Graduation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altLang="zh-HK" sz="1900" baseline="0" dirty="0"/>
                        <a:t>Student Handbook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altLang="zh-HK" sz="1900" baseline="0" dirty="0"/>
                        <a:t>Counter services and enquiry hotline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4833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3"/>
          <p:cNvGraphicFramePr>
            <a:graphicFrameLocks noGrp="1"/>
          </p:cNvGraphicFramePr>
          <p:nvPr/>
        </p:nvGraphicFramePr>
        <p:xfrm>
          <a:off x="1635524" y="5314762"/>
          <a:ext cx="8827121" cy="958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7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8007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2800" b="0" dirty="0"/>
                        <a:t>If the</a:t>
                      </a:r>
                      <a:r>
                        <a:rPr lang="en-US" altLang="zh-HK" sz="2800" b="0" baseline="0" dirty="0"/>
                        <a:t> student obtains a </a:t>
                      </a:r>
                      <a:r>
                        <a:rPr lang="en-US" altLang="zh-HK" sz="2800" b="1" u="sng" dirty="0" err="1"/>
                        <a:t>sGPA</a:t>
                      </a:r>
                      <a:r>
                        <a:rPr lang="en-US" altLang="zh-HK" sz="2800" b="1" u="sng" dirty="0"/>
                        <a:t> of 2.0 or above</a:t>
                      </a:r>
                      <a:r>
                        <a:rPr lang="en-US" altLang="zh-HK" sz="2800" b="0" dirty="0"/>
                        <a:t>, the Academic Probation</a:t>
                      </a:r>
                      <a:r>
                        <a:rPr lang="en-US" altLang="zh-HK" sz="2800" b="0" baseline="0" dirty="0"/>
                        <a:t> will </a:t>
                      </a:r>
                      <a:r>
                        <a:rPr lang="en-US" altLang="zh-HK" sz="2800" b="0" baseline="0" dirty="0">
                          <a:solidFill>
                            <a:schemeClr val="bg1"/>
                          </a:solidFill>
                        </a:rPr>
                        <a:t>be </a:t>
                      </a:r>
                      <a:r>
                        <a:rPr lang="en-US" altLang="zh-HK" sz="2800" b="1" u="sng" baseline="0" dirty="0">
                          <a:solidFill>
                            <a:schemeClr val="bg1"/>
                          </a:solidFill>
                        </a:rPr>
                        <a:t>lifted</a:t>
                      </a:r>
                      <a:endParaRPr lang="zh-HK" altLang="en-US" sz="2800" b="1" u="sng" dirty="0">
                        <a:solidFill>
                          <a:schemeClr val="bg1"/>
                        </a:solidFill>
                      </a:endParaRPr>
                    </a:p>
                  </a:txBody>
                  <a:tcPr marT="34292" marB="3429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229623DB-24C0-D152-B808-C36C1014F44C}"/>
              </a:ext>
            </a:extLst>
          </p:cNvPr>
          <p:cNvSpPr/>
          <p:nvPr/>
        </p:nvSpPr>
        <p:spPr>
          <a:xfrm>
            <a:off x="1635523" y="2283649"/>
            <a:ext cx="3293703" cy="1226553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HK" sz="2133" b="1" dirty="0"/>
          </a:p>
          <a:p>
            <a:pPr algn="ctr"/>
            <a:r>
              <a:rPr lang="en-US" altLang="zh-HK" sz="2000" b="1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sGPA</a:t>
            </a:r>
            <a:r>
              <a:rPr lang="en-US" altLang="zh-HK" sz="2000" b="1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falls below 2.0 </a:t>
            </a:r>
            <a:r>
              <a:rPr lang="en-US" altLang="zh-HK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in a semester</a:t>
            </a:r>
          </a:p>
          <a:p>
            <a:pPr algn="ctr"/>
            <a:endParaRPr lang="en-US" sz="2133" dirty="0"/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E79D343-6194-9487-FBE2-A7C6C267F480}"/>
              </a:ext>
            </a:extLst>
          </p:cNvPr>
          <p:cNvSpPr/>
          <p:nvPr/>
        </p:nvSpPr>
        <p:spPr>
          <a:xfrm>
            <a:off x="1635536" y="3658684"/>
            <a:ext cx="1490220" cy="1510475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HK" dirty="0">
              <a:solidFill>
                <a:schemeClr val="tx1"/>
              </a:solidFill>
            </a:endParaRPr>
          </a:p>
        </p:txBody>
      </p:sp>
      <p:sp>
        <p:nvSpPr>
          <p:cNvPr id="11" name="Right Arrow 3">
            <a:extLst>
              <a:ext uri="{FF2B5EF4-FFF2-40B4-BE49-F238E27FC236}">
                <a16:creationId xmlns:a16="http://schemas.microsoft.com/office/drawing/2014/main" id="{588DDA45-9DAA-C447-D431-6807CC326545}"/>
              </a:ext>
            </a:extLst>
          </p:cNvPr>
          <p:cNvSpPr/>
          <p:nvPr/>
        </p:nvSpPr>
        <p:spPr>
          <a:xfrm>
            <a:off x="5500803" y="2717169"/>
            <a:ext cx="790488" cy="34208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2133" dirty="0"/>
          </a:p>
        </p:txBody>
      </p:sp>
      <p:sp>
        <p:nvSpPr>
          <p:cNvPr id="12" name="Right Arrow 3">
            <a:extLst>
              <a:ext uri="{FF2B5EF4-FFF2-40B4-BE49-F238E27FC236}">
                <a16:creationId xmlns:a16="http://schemas.microsoft.com/office/drawing/2014/main" id="{CA3FC640-E7A3-4E03-791E-7649AF78CF1D}"/>
              </a:ext>
            </a:extLst>
          </p:cNvPr>
          <p:cNvSpPr/>
          <p:nvPr/>
        </p:nvSpPr>
        <p:spPr>
          <a:xfrm>
            <a:off x="5500803" y="4025613"/>
            <a:ext cx="790488" cy="42126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2133" dirty="0"/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FFA2C461-5FAA-5C18-9A17-BEE289404652}"/>
              </a:ext>
            </a:extLst>
          </p:cNvPr>
          <p:cNvSpPr/>
          <p:nvPr/>
        </p:nvSpPr>
        <p:spPr>
          <a:xfrm>
            <a:off x="6862844" y="2283649"/>
            <a:ext cx="3599793" cy="1226553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HK" sz="2133" b="1" dirty="0"/>
          </a:p>
          <a:p>
            <a:pPr algn="ctr"/>
            <a:r>
              <a:rPr lang="en-US" altLang="zh-HK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Put on </a:t>
            </a:r>
            <a:r>
              <a:rPr lang="en-US" altLang="zh-HK" sz="2000" b="1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Academic Probation </a:t>
            </a:r>
            <a:r>
              <a:rPr lang="en-US" altLang="zh-HK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in the following semester</a:t>
            </a:r>
          </a:p>
          <a:p>
            <a:pPr algn="ctr"/>
            <a:endParaRPr lang="en-US" sz="2133" dirty="0"/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D8A56DF5-B814-E437-CE64-3C48C11EF295}"/>
              </a:ext>
            </a:extLst>
          </p:cNvPr>
          <p:cNvSpPr/>
          <p:nvPr/>
        </p:nvSpPr>
        <p:spPr>
          <a:xfrm>
            <a:off x="6862843" y="3691643"/>
            <a:ext cx="3599793" cy="1510475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HK" sz="2133" b="1" dirty="0"/>
          </a:p>
          <a:p>
            <a:pPr marL="82293" algn="ctr"/>
            <a:r>
              <a:rPr lang="en-US" altLang="zh-HK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Put on </a:t>
            </a:r>
            <a:r>
              <a:rPr lang="en-US" altLang="zh-HK" sz="2000" b="1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extended Academic Probation </a:t>
            </a:r>
            <a:r>
              <a:rPr lang="en-US" altLang="zh-HK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in the following semester</a:t>
            </a:r>
          </a:p>
          <a:p>
            <a:pPr algn="ctr"/>
            <a:endParaRPr lang="en-US" sz="2133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1978EF-02F1-6B32-12CF-2CEC41743D09}"/>
              </a:ext>
            </a:extLst>
          </p:cNvPr>
          <p:cNvSpPr txBox="1"/>
          <p:nvPr/>
        </p:nvSpPr>
        <p:spPr>
          <a:xfrm>
            <a:off x="1577692" y="6293580"/>
            <a:ext cx="90324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* </a:t>
            </a:r>
            <a:r>
              <a:rPr lang="en-US" sz="1600" dirty="0" err="1"/>
              <a:t>sGPA</a:t>
            </a:r>
            <a:r>
              <a:rPr lang="en-US" sz="1600" dirty="0"/>
              <a:t> = Semester GPA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2CA28B0-0B3C-657B-3BCE-4E014A4AFAD9}"/>
              </a:ext>
            </a:extLst>
          </p:cNvPr>
          <p:cNvSpPr txBox="1">
            <a:spLocks/>
          </p:cNvSpPr>
          <p:nvPr/>
        </p:nvSpPr>
        <p:spPr>
          <a:xfrm>
            <a:off x="1749662" y="1087839"/>
            <a:ext cx="9466404" cy="11061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19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HK" sz="4800" b="1" dirty="0">
                <a:solidFill>
                  <a:schemeClr val="accent5">
                    <a:lumMod val="50000"/>
                  </a:schemeClr>
                </a:solidFill>
              </a:rPr>
              <a:t>Academic Probation on Progression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F88CDB2-C9D9-DC6B-FB63-D36D48549B2A}"/>
              </a:ext>
            </a:extLst>
          </p:cNvPr>
          <p:cNvSpPr/>
          <p:nvPr/>
        </p:nvSpPr>
        <p:spPr>
          <a:xfrm>
            <a:off x="3439006" y="3655805"/>
            <a:ext cx="1490220" cy="1510475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HK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164871-071F-0435-0417-E3577EE6D747}"/>
              </a:ext>
            </a:extLst>
          </p:cNvPr>
          <p:cNvSpPr txBox="1"/>
          <p:nvPr/>
        </p:nvSpPr>
        <p:spPr>
          <a:xfrm>
            <a:off x="1774935" y="4089316"/>
            <a:ext cx="3014892" cy="707886"/>
          </a:xfrm>
          <a:prstGeom prst="rect">
            <a:avLst/>
          </a:prstGeom>
          <a:noFill/>
          <a:effectLst>
            <a:glow rad="1016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HK" sz="20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sGPA</a:t>
            </a:r>
            <a:r>
              <a:rPr lang="en-US" altLang="zh-HK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falls below 2.0 </a:t>
            </a:r>
            <a:r>
              <a:rPr lang="en-US" altLang="zh-HK" sz="20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in two consecutive semesters</a:t>
            </a:r>
          </a:p>
        </p:txBody>
      </p:sp>
    </p:spTree>
    <p:extLst>
      <p:ext uri="{BB962C8B-B14F-4D97-AF65-F5344CB8AC3E}">
        <p14:creationId xmlns:p14="http://schemas.microsoft.com/office/powerpoint/2010/main" val="214816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15825" y="5572217"/>
            <a:ext cx="8721660" cy="694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667" b="1" dirty="0"/>
              <a:t>De-registration of studies</a:t>
            </a:r>
            <a:endParaRPr lang="zh-HK" altLang="en-US" sz="2667" dirty="0"/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2B15C26B-6B1E-6FB5-71ED-638DBB9CBED6}"/>
              </a:ext>
            </a:extLst>
          </p:cNvPr>
          <p:cNvSpPr/>
          <p:nvPr/>
        </p:nvSpPr>
        <p:spPr>
          <a:xfrm>
            <a:off x="1645201" y="2793549"/>
            <a:ext cx="2889477" cy="84072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HK" sz="2400" dirty="0">
              <a:solidFill>
                <a:schemeClr val="tx1"/>
              </a:solidFill>
            </a:endParaRPr>
          </a:p>
        </p:txBody>
      </p:sp>
      <p:sp>
        <p:nvSpPr>
          <p:cNvPr id="7" name="Right Arrow 3">
            <a:extLst>
              <a:ext uri="{FF2B5EF4-FFF2-40B4-BE49-F238E27FC236}">
                <a16:creationId xmlns:a16="http://schemas.microsoft.com/office/drawing/2014/main" id="{F473C89F-4A47-DF17-765D-F97E2D5100A4}"/>
              </a:ext>
            </a:extLst>
          </p:cNvPr>
          <p:cNvSpPr/>
          <p:nvPr/>
        </p:nvSpPr>
        <p:spPr>
          <a:xfrm rot="5400000">
            <a:off x="5678468" y="5010073"/>
            <a:ext cx="532693" cy="36747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801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8A42C0-1A91-56A8-AB34-563289CCD0AF}"/>
              </a:ext>
            </a:extLst>
          </p:cNvPr>
          <p:cNvSpPr txBox="1">
            <a:spLocks/>
          </p:cNvSpPr>
          <p:nvPr/>
        </p:nvSpPr>
        <p:spPr>
          <a:xfrm>
            <a:off x="171634" y="1235016"/>
            <a:ext cx="11913833" cy="11061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19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HK" sz="4800" b="1" dirty="0">
                <a:solidFill>
                  <a:schemeClr val="accent5">
                    <a:lumMod val="50000"/>
                  </a:schemeClr>
                </a:solidFill>
              </a:rPr>
              <a:t>De-registration of Studies on Academic Grounds</a:t>
            </a:r>
            <a:endParaRPr lang="zh-HK" alt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32C0BECD-20CA-3D90-ED43-A342CE3E0204}"/>
              </a:ext>
            </a:extLst>
          </p:cNvPr>
          <p:cNvSpPr/>
          <p:nvPr/>
        </p:nvSpPr>
        <p:spPr>
          <a:xfrm>
            <a:off x="1645202" y="4086633"/>
            <a:ext cx="8966697" cy="694175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400" b="1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Fail the second retake </a:t>
            </a:r>
            <a:r>
              <a:rPr lang="en-US" altLang="zh-HK" sz="24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of the same course (i.e. fail the third attempt)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915AEB-B816-50FC-B8F4-5FF3D90239E2}"/>
              </a:ext>
            </a:extLst>
          </p:cNvPr>
          <p:cNvSpPr txBox="1"/>
          <p:nvPr/>
        </p:nvSpPr>
        <p:spPr>
          <a:xfrm>
            <a:off x="5621693" y="3634275"/>
            <a:ext cx="657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OR</a:t>
            </a:r>
            <a:endParaRPr lang="en-US" dirty="0"/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70209D7F-55E3-47F7-C2A8-84D30D910D50}"/>
              </a:ext>
            </a:extLst>
          </p:cNvPr>
          <p:cNvSpPr/>
          <p:nvPr/>
        </p:nvSpPr>
        <p:spPr>
          <a:xfrm>
            <a:off x="7657321" y="2798401"/>
            <a:ext cx="2889477" cy="84072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HK" sz="2400" dirty="0">
              <a:solidFill>
                <a:schemeClr val="tx1"/>
              </a:solidFill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4CC3B0FF-C95D-106C-DF61-C63B3516F482}"/>
              </a:ext>
            </a:extLst>
          </p:cNvPr>
          <p:cNvSpPr/>
          <p:nvPr/>
        </p:nvSpPr>
        <p:spPr>
          <a:xfrm>
            <a:off x="4651261" y="2792850"/>
            <a:ext cx="2889477" cy="84072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HK" sz="24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DE9454-4B0C-9A1B-386B-AD6CB0746795}"/>
              </a:ext>
            </a:extLst>
          </p:cNvPr>
          <p:cNvSpPr txBox="1"/>
          <p:nvPr/>
        </p:nvSpPr>
        <p:spPr>
          <a:xfrm>
            <a:off x="2321479" y="2997109"/>
            <a:ext cx="7549040" cy="46166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HK" sz="2400" b="1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sGPA</a:t>
            </a:r>
            <a:r>
              <a:rPr lang="en-US" altLang="zh-HK" sz="2400" b="1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US" altLang="zh-HK" sz="24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falls </a:t>
            </a:r>
            <a:r>
              <a:rPr lang="en-US" altLang="zh-HK" sz="2400" b="1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below 2.0 </a:t>
            </a:r>
            <a:r>
              <a:rPr lang="en-US" altLang="zh-HK" sz="24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for </a:t>
            </a:r>
            <a:r>
              <a:rPr lang="en-US" altLang="zh-HK" sz="2400" b="1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three consecutive semesters</a:t>
            </a:r>
            <a:r>
              <a:rPr lang="en-US" altLang="zh-HK" sz="24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3019349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8D0680-0B21-890F-F5EA-E3AD6456DA4B}"/>
              </a:ext>
            </a:extLst>
          </p:cNvPr>
          <p:cNvSpPr txBox="1"/>
          <p:nvPr/>
        </p:nvSpPr>
        <p:spPr>
          <a:xfrm>
            <a:off x="1242160" y="5373266"/>
            <a:ext cx="100313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2293"/>
            <a:r>
              <a:rPr lang="en-US" altLang="zh-HK" sz="1400" i="1" dirty="0"/>
              <a:t>* For degree </a:t>
            </a:r>
            <a:r>
              <a:rPr lang="en-US" altLang="zh-HK" sz="1400" i="1" dirty="0" err="1"/>
              <a:t>programmes</a:t>
            </a:r>
            <a:r>
              <a:rPr lang="en-US" altLang="zh-HK" sz="1400" i="1" dirty="0"/>
              <a:t> only</a:t>
            </a:r>
          </a:p>
          <a:p>
            <a:pPr marL="82293"/>
            <a:r>
              <a:rPr lang="en-US" altLang="zh-HK" sz="1400" i="1" dirty="0"/>
              <a:t># V</a:t>
            </a:r>
            <a:r>
              <a:rPr lang="en-US" sz="1400" dirty="0"/>
              <a:t>alid score of </a:t>
            </a:r>
            <a:r>
              <a:rPr lang="en-US" sz="1400" b="1" dirty="0"/>
              <a:t>6.0 in IELTS Academic </a:t>
            </a:r>
            <a:r>
              <a:rPr lang="en-US" sz="1400" dirty="0"/>
              <a:t>or equivalent </a:t>
            </a:r>
            <a:r>
              <a:rPr lang="en-US" sz="1400" u="sng" dirty="0"/>
              <a:t>or</a:t>
            </a:r>
            <a:r>
              <a:rPr lang="en-US" sz="1400" dirty="0"/>
              <a:t> completion and passing of </a:t>
            </a:r>
            <a:r>
              <a:rPr lang="en-US" sz="1400" b="1" dirty="0"/>
              <a:t>ENG4001 English Enrichment Course</a:t>
            </a:r>
            <a:r>
              <a:rPr lang="en-US" sz="1400" dirty="0"/>
              <a:t>, </a:t>
            </a:r>
            <a:r>
              <a:rPr lang="en-US" sz="1400" i="1" dirty="0"/>
              <a:t>s</a:t>
            </a:r>
            <a:r>
              <a:rPr lang="en-US" altLang="zh-HK" sz="1400" i="1" dirty="0"/>
              <a:t>tudents are required to attempt IELTS at least once before they are allowed to enroll in this course</a:t>
            </a:r>
            <a:endParaRPr lang="en-US" sz="1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03BF52-7BDD-2188-D7AE-77472785B420}"/>
              </a:ext>
            </a:extLst>
          </p:cNvPr>
          <p:cNvSpPr txBox="1">
            <a:spLocks/>
          </p:cNvSpPr>
          <p:nvPr/>
        </p:nvSpPr>
        <p:spPr>
          <a:xfrm>
            <a:off x="2836491" y="1090803"/>
            <a:ext cx="6519017" cy="11061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19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HK" sz="4800" b="1" dirty="0">
                <a:solidFill>
                  <a:schemeClr val="accent5">
                    <a:lumMod val="50000"/>
                  </a:schemeClr>
                </a:solidFill>
              </a:rPr>
              <a:t>Graduation Requirements</a:t>
            </a:r>
            <a:endParaRPr lang="zh-HK" alt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E16F25-8E1D-C5FF-312A-BFE9EFF2329B}"/>
              </a:ext>
            </a:extLst>
          </p:cNvPr>
          <p:cNvSpPr/>
          <p:nvPr/>
        </p:nvSpPr>
        <p:spPr>
          <a:xfrm>
            <a:off x="1340511" y="3915745"/>
            <a:ext cx="2183364" cy="12316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8F4F13-962F-2F7D-3604-5300A4881507}"/>
              </a:ext>
            </a:extLst>
          </p:cNvPr>
          <p:cNvSpPr/>
          <p:nvPr/>
        </p:nvSpPr>
        <p:spPr>
          <a:xfrm>
            <a:off x="8878271" y="3913298"/>
            <a:ext cx="2183364" cy="12316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78C281-8046-4F70-A996-C63F99D9ABFB}"/>
              </a:ext>
            </a:extLst>
          </p:cNvPr>
          <p:cNvSpPr/>
          <p:nvPr/>
        </p:nvSpPr>
        <p:spPr>
          <a:xfrm>
            <a:off x="6347928" y="3915747"/>
            <a:ext cx="2183364" cy="12316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3F26B-830D-3DA4-3E74-DADAA6695B82}"/>
              </a:ext>
            </a:extLst>
          </p:cNvPr>
          <p:cNvSpPr/>
          <p:nvPr/>
        </p:nvSpPr>
        <p:spPr>
          <a:xfrm>
            <a:off x="3853526" y="3926246"/>
            <a:ext cx="2183364" cy="12316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B8211E-79FC-89E7-4D1D-CF4C4C5BD084}"/>
              </a:ext>
            </a:extLst>
          </p:cNvPr>
          <p:cNvSpPr/>
          <p:nvPr/>
        </p:nvSpPr>
        <p:spPr>
          <a:xfrm>
            <a:off x="8864069" y="2371909"/>
            <a:ext cx="2183364" cy="12316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AF4A21-2339-FB83-7E41-32FD4B7491DE}"/>
              </a:ext>
            </a:extLst>
          </p:cNvPr>
          <p:cNvSpPr/>
          <p:nvPr/>
        </p:nvSpPr>
        <p:spPr>
          <a:xfrm>
            <a:off x="6347928" y="2371910"/>
            <a:ext cx="2183364" cy="12316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A00E37-9F98-706C-1549-BDDB96AB3FF6}"/>
              </a:ext>
            </a:extLst>
          </p:cNvPr>
          <p:cNvSpPr/>
          <p:nvPr/>
        </p:nvSpPr>
        <p:spPr>
          <a:xfrm>
            <a:off x="3831787" y="2382409"/>
            <a:ext cx="2183364" cy="12316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82AD57-9E9D-5384-E27C-455D97A1047F}"/>
              </a:ext>
            </a:extLst>
          </p:cNvPr>
          <p:cNvSpPr/>
          <p:nvPr/>
        </p:nvSpPr>
        <p:spPr>
          <a:xfrm>
            <a:off x="1340511" y="2371908"/>
            <a:ext cx="2183364" cy="12316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E4AFE3-BA82-A43C-FC95-ACDCD3A57681}"/>
              </a:ext>
            </a:extLst>
          </p:cNvPr>
          <p:cNvSpPr txBox="1"/>
          <p:nvPr/>
        </p:nvSpPr>
        <p:spPr>
          <a:xfrm>
            <a:off x="1340511" y="2382409"/>
            <a:ext cx="21833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altLang="zh-CN" sz="2200" b="1" dirty="0">
                <a:solidFill>
                  <a:schemeClr val="bg1"/>
                </a:solidFill>
              </a:rPr>
              <a:t>M</a:t>
            </a:r>
            <a:r>
              <a:rPr lang="en-US" sz="2200" b="1" dirty="0">
                <a:solidFill>
                  <a:schemeClr val="bg1"/>
                </a:solidFill>
              </a:rPr>
              <a:t>inimum required credits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576518-1EC5-964F-74DE-A712A40B4E05}"/>
              </a:ext>
            </a:extLst>
          </p:cNvPr>
          <p:cNvSpPr txBox="1"/>
          <p:nvPr/>
        </p:nvSpPr>
        <p:spPr>
          <a:xfrm>
            <a:off x="1569885" y="3123167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</a:rPr>
              <a:t>for the </a:t>
            </a:r>
            <a:r>
              <a:rPr lang="en-US" sz="1600" dirty="0" err="1">
                <a:solidFill>
                  <a:schemeClr val="bg1"/>
                </a:solidFill>
              </a:rPr>
              <a:t>programme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194FA7-B1A9-4D20-F7EB-95DCB8774222}"/>
              </a:ext>
            </a:extLst>
          </p:cNvPr>
          <p:cNvSpPr txBox="1"/>
          <p:nvPr/>
        </p:nvSpPr>
        <p:spPr>
          <a:xfrm>
            <a:off x="4239214" y="2509174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 dirty="0" err="1">
                <a:solidFill>
                  <a:schemeClr val="bg1"/>
                </a:solidFill>
              </a:rPr>
              <a:t>gGPA</a:t>
            </a:r>
            <a:r>
              <a:rPr lang="en-US" sz="2400" b="1" dirty="0">
                <a:solidFill>
                  <a:schemeClr val="bg1"/>
                </a:solidFill>
              </a:rPr>
              <a:t>  2.0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10C90E-C1B3-3648-BA9C-AB9C7D4818CD}"/>
              </a:ext>
            </a:extLst>
          </p:cNvPr>
          <p:cNvSpPr txBox="1"/>
          <p:nvPr/>
        </p:nvSpPr>
        <p:spPr>
          <a:xfrm>
            <a:off x="4425818" y="3106265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0" dirty="0">
                <a:solidFill>
                  <a:schemeClr val="bg1"/>
                </a:solidFill>
              </a:rPr>
              <a:t>or above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C53E2B-720F-8A92-122D-88FDFB73C259}"/>
              </a:ext>
            </a:extLst>
          </p:cNvPr>
          <p:cNvSpPr txBox="1"/>
          <p:nvPr/>
        </p:nvSpPr>
        <p:spPr>
          <a:xfrm>
            <a:off x="6854114" y="2488969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bg1"/>
                </a:solidFill>
              </a:rPr>
              <a:t>GPA 1.0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2BA568-F385-4153-24DE-86A2C0A5982B}"/>
              </a:ext>
            </a:extLst>
          </p:cNvPr>
          <p:cNvSpPr txBox="1"/>
          <p:nvPr/>
        </p:nvSpPr>
        <p:spPr>
          <a:xfrm>
            <a:off x="6470971" y="3027532"/>
            <a:ext cx="2007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</a:rPr>
              <a:t>(i.e. Grade D) or above for all courses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F66042-1D53-31FE-1766-021E35E5157D}"/>
              </a:ext>
            </a:extLst>
          </p:cNvPr>
          <p:cNvSpPr txBox="1"/>
          <p:nvPr/>
        </p:nvSpPr>
        <p:spPr>
          <a:xfrm>
            <a:off x="8920171" y="2507961"/>
            <a:ext cx="6475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bg1"/>
                </a:solidFill>
              </a:rPr>
              <a:t>FYP/ Practicum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B73260-5C89-9171-085E-5C9BCB0C7D79}"/>
              </a:ext>
            </a:extLst>
          </p:cNvPr>
          <p:cNvSpPr txBox="1"/>
          <p:nvPr/>
        </p:nvSpPr>
        <p:spPr>
          <a:xfrm>
            <a:off x="9091218" y="3001220"/>
            <a:ext cx="17679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</a:rPr>
              <a:t>Graduation project / practicum (if any)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DCBB7B-44DA-D762-0C88-2191AFE8A291}"/>
              </a:ext>
            </a:extLst>
          </p:cNvPr>
          <p:cNvSpPr txBox="1"/>
          <p:nvPr/>
        </p:nvSpPr>
        <p:spPr>
          <a:xfrm>
            <a:off x="1779043" y="4032747"/>
            <a:ext cx="1393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1"/>
                </a:solidFill>
              </a:rPr>
              <a:t>CSP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B97042-09A9-429D-23BD-70F87B6A9EA3}"/>
              </a:ext>
            </a:extLst>
          </p:cNvPr>
          <p:cNvSpPr txBox="1"/>
          <p:nvPr/>
        </p:nvSpPr>
        <p:spPr>
          <a:xfrm>
            <a:off x="9288825" y="3986417"/>
            <a:ext cx="15084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GE/ NAVE</a:t>
            </a:r>
          </a:p>
          <a:p>
            <a:pPr lvl="0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EF77AA-CB44-DC86-8A1E-3D2E04D7C0FB}"/>
              </a:ext>
            </a:extLst>
          </p:cNvPr>
          <p:cNvSpPr txBox="1"/>
          <p:nvPr/>
        </p:nvSpPr>
        <p:spPr>
          <a:xfrm>
            <a:off x="6742927" y="4032747"/>
            <a:ext cx="1393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1"/>
                </a:solidFill>
              </a:rPr>
              <a:t>WILP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6E1F51-3955-0FFD-AED3-DDA7864FA14F}"/>
              </a:ext>
            </a:extLst>
          </p:cNvPr>
          <p:cNvSpPr txBox="1"/>
          <p:nvPr/>
        </p:nvSpPr>
        <p:spPr>
          <a:xfrm>
            <a:off x="4326296" y="4068744"/>
            <a:ext cx="1393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bg1"/>
                </a:solidFill>
              </a:rPr>
              <a:t>IELTS 6.0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A9D7B7-1F23-7B76-C482-C27CDDE56B28}"/>
              </a:ext>
            </a:extLst>
          </p:cNvPr>
          <p:cNvSpPr txBox="1"/>
          <p:nvPr/>
        </p:nvSpPr>
        <p:spPr>
          <a:xfrm>
            <a:off x="1628976" y="4510957"/>
            <a:ext cx="16561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</a:rPr>
              <a:t>Community Service </a:t>
            </a:r>
            <a:r>
              <a:rPr lang="en-US" sz="1400" dirty="0" err="1">
                <a:solidFill>
                  <a:schemeClr val="bg1"/>
                </a:solidFill>
              </a:rPr>
              <a:t>Programme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1BCA06-3C06-557F-9A23-F696673532A3}"/>
              </a:ext>
            </a:extLst>
          </p:cNvPr>
          <p:cNvSpPr txBox="1"/>
          <p:nvPr/>
        </p:nvSpPr>
        <p:spPr>
          <a:xfrm>
            <a:off x="8722099" y="4449401"/>
            <a:ext cx="24459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200" dirty="0">
                <a:solidFill>
                  <a:schemeClr val="bg1"/>
                </a:solidFill>
              </a:rPr>
              <a:t>General Education Requirement including National and </a:t>
            </a:r>
            <a:r>
              <a:rPr lang="en-US" altLang="zh-CN" sz="1200" dirty="0">
                <a:solidFill>
                  <a:schemeClr val="bg1"/>
                </a:solidFill>
              </a:rPr>
              <a:t>V</a:t>
            </a:r>
            <a:r>
              <a:rPr lang="en-US" sz="1200" dirty="0">
                <a:solidFill>
                  <a:schemeClr val="bg1"/>
                </a:solidFill>
              </a:rPr>
              <a:t>alues Education with online quizzes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26B057-09B0-F8F9-82BA-80710E9C8C61}"/>
              </a:ext>
            </a:extLst>
          </p:cNvPr>
          <p:cNvSpPr txBox="1"/>
          <p:nvPr/>
        </p:nvSpPr>
        <p:spPr>
          <a:xfrm>
            <a:off x="6450570" y="4529740"/>
            <a:ext cx="20667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</a:rPr>
              <a:t>Work-integrated Learning </a:t>
            </a:r>
            <a:r>
              <a:rPr lang="en-US" sz="1400" dirty="0" err="1">
                <a:solidFill>
                  <a:schemeClr val="bg1"/>
                </a:solidFill>
              </a:rPr>
              <a:t>Programme</a:t>
            </a:r>
            <a:r>
              <a:rPr lang="en-US" sz="1400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C5C9F2-DE37-3EE1-21E8-3D6662B33ED8}"/>
              </a:ext>
            </a:extLst>
          </p:cNvPr>
          <p:cNvSpPr txBox="1"/>
          <p:nvPr/>
        </p:nvSpPr>
        <p:spPr>
          <a:xfrm>
            <a:off x="3890974" y="4555804"/>
            <a:ext cx="21632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must be valid within two years of submission date#</a:t>
            </a:r>
          </a:p>
        </p:txBody>
      </p:sp>
    </p:spTree>
    <p:extLst>
      <p:ext uri="{BB962C8B-B14F-4D97-AF65-F5344CB8AC3E}">
        <p14:creationId xmlns:p14="http://schemas.microsoft.com/office/powerpoint/2010/main" val="474925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03D7F6-C56A-D993-B1F0-3AF1DF6238FE}"/>
              </a:ext>
            </a:extLst>
          </p:cNvPr>
          <p:cNvSpPr txBox="1">
            <a:spLocks/>
          </p:cNvSpPr>
          <p:nvPr/>
        </p:nvSpPr>
        <p:spPr>
          <a:xfrm>
            <a:off x="213049" y="1162807"/>
            <a:ext cx="11765902" cy="11061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19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600" b="1" dirty="0">
                <a:solidFill>
                  <a:srgbClr val="FF0000"/>
                </a:solidFill>
              </a:rPr>
              <a:t>Graduation Requirement under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General Education Framework:</a:t>
            </a:r>
            <a:r>
              <a:rPr lang="en-US" sz="3600" b="1" dirty="0"/>
              <a:t> </a:t>
            </a:r>
          </a:p>
          <a:p>
            <a:pPr algn="ctr"/>
            <a:r>
              <a:rPr lang="en-US" sz="3600" b="1" dirty="0"/>
              <a:t>National and Value Education (NAVE) and online quizzes</a:t>
            </a:r>
            <a:endParaRPr lang="zh-HK" alt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BACEE2FF-7065-9BFB-B336-C64B6EE50A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103033"/>
              </p:ext>
            </p:extLst>
          </p:nvPr>
        </p:nvGraphicFramePr>
        <p:xfrm>
          <a:off x="1139749" y="2518827"/>
          <a:ext cx="3949819" cy="3804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1045C1DF-F530-DA43-7846-A885A14806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51" t="1806" b="2917"/>
          <a:stretch/>
        </p:blipFill>
        <p:spPr>
          <a:xfrm>
            <a:off x="5337111" y="2445237"/>
            <a:ext cx="6027575" cy="4412763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F079B37-4A6A-B5E8-4090-06E0F6A315C4}"/>
              </a:ext>
            </a:extLst>
          </p:cNvPr>
          <p:cNvCxnSpPr>
            <a:cxnSpLocks/>
          </p:cNvCxnSpPr>
          <p:nvPr/>
        </p:nvCxnSpPr>
        <p:spPr>
          <a:xfrm>
            <a:off x="4691555" y="3817788"/>
            <a:ext cx="561579" cy="0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37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03D7F6-C56A-D993-B1F0-3AF1DF6238FE}"/>
              </a:ext>
            </a:extLst>
          </p:cNvPr>
          <p:cNvSpPr txBox="1">
            <a:spLocks/>
          </p:cNvSpPr>
          <p:nvPr/>
        </p:nvSpPr>
        <p:spPr>
          <a:xfrm>
            <a:off x="3906249" y="1161824"/>
            <a:ext cx="4379499" cy="11061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19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HK" sz="4800" b="1" dirty="0">
                <a:solidFill>
                  <a:schemeClr val="accent5">
                    <a:lumMod val="50000"/>
                  </a:schemeClr>
                </a:solidFill>
              </a:rPr>
              <a:t>Student Conduct</a:t>
            </a:r>
            <a:endParaRPr lang="zh-HK" alt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6A722C3-FA74-5EBF-5715-F11C89E0C7AC}"/>
              </a:ext>
            </a:extLst>
          </p:cNvPr>
          <p:cNvGraphicFramePr/>
          <p:nvPr/>
        </p:nvGraphicFramePr>
        <p:xfrm>
          <a:off x="2438576" y="2610035"/>
          <a:ext cx="7314849" cy="3834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38556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83F992F-1733-AFE4-962D-F0B931C05E45}"/>
              </a:ext>
            </a:extLst>
          </p:cNvPr>
          <p:cNvSpPr txBox="1">
            <a:spLocks/>
          </p:cNvSpPr>
          <p:nvPr/>
        </p:nvSpPr>
        <p:spPr>
          <a:xfrm>
            <a:off x="270934" y="3000023"/>
            <a:ext cx="7708900" cy="857956"/>
          </a:xfrm>
          <a:prstGeom prst="rect">
            <a:avLst/>
          </a:prstGeom>
        </p:spPr>
        <p:txBody>
          <a:bodyPr vert="horz" lIns="162560" tIns="81280" rIns="162560" bIns="8128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6400" dirty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 (Headings)"/>
              </a:rPr>
              <a:t>Financial Assistance and Scholarships</a:t>
            </a:r>
            <a:endParaRPr lang="zh-HK" altLang="en-US" sz="6400" dirty="0">
              <a:solidFill>
                <a:schemeClr val="bg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ill Sans MT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670920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1A8E9-9681-7651-1DCF-21ECA0EE7616}"/>
              </a:ext>
            </a:extLst>
          </p:cNvPr>
          <p:cNvSpPr txBox="1">
            <a:spLocks/>
          </p:cNvSpPr>
          <p:nvPr/>
        </p:nvSpPr>
        <p:spPr>
          <a:xfrm>
            <a:off x="985327" y="1247191"/>
            <a:ext cx="10221345" cy="17610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19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altLang="zh-HK" sz="3200" b="1" dirty="0"/>
              <a:t>Government Student Financial Assistance by Student Finance Office (SFO) of Working Family and Student Financial Assistance Agency (WFSFAA)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A7CAE19-2533-6EC6-21C0-4CAF0E08E4A4}"/>
              </a:ext>
            </a:extLst>
          </p:cNvPr>
          <p:cNvSpPr/>
          <p:nvPr/>
        </p:nvSpPr>
        <p:spPr>
          <a:xfrm>
            <a:off x="2394858" y="3748528"/>
            <a:ext cx="1045029" cy="10390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Target Group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3C21E60-5604-73BE-96C0-E79BBE5FD76C}"/>
              </a:ext>
            </a:extLst>
          </p:cNvPr>
          <p:cNvSpPr/>
          <p:nvPr/>
        </p:nvSpPr>
        <p:spPr>
          <a:xfrm>
            <a:off x="2394858" y="5711758"/>
            <a:ext cx="1045029" cy="7931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FD5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</a:rPr>
              <a:t>Form of Financial Assistance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EB4011-4310-D514-B6A7-256A6FC4CE7D}"/>
              </a:ext>
            </a:extLst>
          </p:cNvPr>
          <p:cNvSpPr/>
          <p:nvPr/>
        </p:nvSpPr>
        <p:spPr>
          <a:xfrm>
            <a:off x="2394858" y="4853111"/>
            <a:ext cx="1045029" cy="7931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FD5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50" dirty="0">
                <a:solidFill>
                  <a:schemeClr val="tx1"/>
                </a:solidFill>
              </a:rPr>
              <a:t>Need to go through means test?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761C3E-8F2A-22BC-B3E0-8DFB2F61F4FA}"/>
              </a:ext>
            </a:extLst>
          </p:cNvPr>
          <p:cNvSpPr/>
          <p:nvPr/>
        </p:nvSpPr>
        <p:spPr>
          <a:xfrm>
            <a:off x="3626499" y="3008258"/>
            <a:ext cx="2969568" cy="6438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Financial Assistance Scheme for Post-secondary Students (FASP)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A2727C-C7E4-B9DB-D356-9C856C89B705}"/>
              </a:ext>
            </a:extLst>
          </p:cNvPr>
          <p:cNvSpPr/>
          <p:nvPr/>
        </p:nvSpPr>
        <p:spPr>
          <a:xfrm>
            <a:off x="3620278" y="3748528"/>
            <a:ext cx="2976465" cy="10390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Registered students who are aged 30 or below and engaged in full-time locally-accredited self-financing associate degree, higher diploma or Bachelor’s degree </a:t>
            </a:r>
            <a:r>
              <a:rPr lang="en-US" sz="1200" dirty="0" err="1">
                <a:solidFill>
                  <a:schemeClr val="tx1"/>
                </a:solidFill>
              </a:rPr>
              <a:t>programmes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E67033-0833-A981-D32F-3B6EE7ABF61F}"/>
              </a:ext>
            </a:extLst>
          </p:cNvPr>
          <p:cNvSpPr/>
          <p:nvPr/>
        </p:nvSpPr>
        <p:spPr>
          <a:xfrm>
            <a:off x="3620278" y="4853111"/>
            <a:ext cx="2976465" cy="7931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61FFC7-C57A-B9D1-36AE-41B1D88BFC46}"/>
              </a:ext>
            </a:extLst>
          </p:cNvPr>
          <p:cNvSpPr/>
          <p:nvPr/>
        </p:nvSpPr>
        <p:spPr>
          <a:xfrm>
            <a:off x="3626498" y="5711758"/>
            <a:ext cx="2976465" cy="7931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Grant (no need to repay) and/ or living expenses loan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090B2A-064E-343D-7998-62DA6BEBAC1E}"/>
              </a:ext>
            </a:extLst>
          </p:cNvPr>
          <p:cNvSpPr/>
          <p:nvPr/>
        </p:nvSpPr>
        <p:spPr>
          <a:xfrm>
            <a:off x="6808237" y="3008258"/>
            <a:ext cx="2970246" cy="6438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Non-means-tested Loan Scheme for Post-secondary Students (NLSPS)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22D939-E7F3-39DE-DB36-7ECE104B40E9}"/>
              </a:ext>
            </a:extLst>
          </p:cNvPr>
          <p:cNvSpPr/>
          <p:nvPr/>
        </p:nvSpPr>
        <p:spPr>
          <a:xfrm>
            <a:off x="6802017" y="3748528"/>
            <a:ext cx="2976465" cy="10390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Registered students who are engaged in full-time locally accredited self-financing associate degree, higher diploma or Bachelor’s degree, higher diploma or Bachelor’s degree </a:t>
            </a:r>
            <a:r>
              <a:rPr lang="en-US" sz="1200" dirty="0" err="1">
                <a:solidFill>
                  <a:schemeClr val="tx1"/>
                </a:solidFill>
              </a:rPr>
              <a:t>programmes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D199CB-EE8F-DF64-9721-74C22A454642}"/>
              </a:ext>
            </a:extLst>
          </p:cNvPr>
          <p:cNvSpPr/>
          <p:nvPr/>
        </p:nvSpPr>
        <p:spPr>
          <a:xfrm>
            <a:off x="6802017" y="4853111"/>
            <a:ext cx="2976465" cy="7931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7F4B0F-0573-EC1E-3BD9-0A906AD98398}"/>
              </a:ext>
            </a:extLst>
          </p:cNvPr>
          <p:cNvSpPr/>
          <p:nvPr/>
        </p:nvSpPr>
        <p:spPr>
          <a:xfrm>
            <a:off x="6808237" y="5711758"/>
            <a:ext cx="2976465" cy="7931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Tuition fee loan</a:t>
            </a:r>
          </a:p>
        </p:txBody>
      </p:sp>
    </p:spTree>
    <p:extLst>
      <p:ext uri="{BB962C8B-B14F-4D97-AF65-F5344CB8AC3E}">
        <p14:creationId xmlns:p14="http://schemas.microsoft.com/office/powerpoint/2010/main" val="3139155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64A1E1-6490-8622-6EDC-21B07FC531D4}"/>
              </a:ext>
            </a:extLst>
          </p:cNvPr>
          <p:cNvSpPr/>
          <p:nvPr/>
        </p:nvSpPr>
        <p:spPr>
          <a:xfrm>
            <a:off x="1313589" y="3056007"/>
            <a:ext cx="9745498" cy="3241141"/>
          </a:xfrm>
          <a:prstGeom prst="rect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2C17AE-E1A9-0A7B-0249-97B037785038}"/>
              </a:ext>
            </a:extLst>
          </p:cNvPr>
          <p:cNvSpPr txBox="1"/>
          <p:nvPr/>
        </p:nvSpPr>
        <p:spPr>
          <a:xfrm>
            <a:off x="1740082" y="5672903"/>
            <a:ext cx="9822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600" dirty="0"/>
              <a:t>*For details, please refer to SFO’s website. For enquiries, please call SFO’s enquiry hotline at 2802 2345</a:t>
            </a:r>
            <a:endParaRPr lang="zh-HK" alt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E7423E-CC79-87DC-C64F-DDBBF4392183}"/>
              </a:ext>
            </a:extLst>
          </p:cNvPr>
          <p:cNvSpPr txBox="1"/>
          <p:nvPr/>
        </p:nvSpPr>
        <p:spPr>
          <a:xfrm>
            <a:off x="4356534" y="4307246"/>
            <a:ext cx="458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dirty="0"/>
              <a:t>Online application* no later than</a:t>
            </a:r>
            <a:endParaRPr lang="en-US" altLang="zh-HK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6E0B7C2-8AB0-258D-D474-BA7F771E4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169348"/>
              </p:ext>
            </p:extLst>
          </p:nvPr>
        </p:nvGraphicFramePr>
        <p:xfrm>
          <a:off x="7678907" y="3591794"/>
          <a:ext cx="1781933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1933">
                  <a:extLst>
                    <a:ext uri="{9D8B030D-6E8A-4147-A177-3AD203B41FA5}">
                      <a16:colId xmlns:a16="http://schemas.microsoft.com/office/drawing/2014/main" val="3163486704"/>
                    </a:ext>
                  </a:extLst>
                </a:gridCol>
              </a:tblGrid>
              <a:tr h="4771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Jan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816687"/>
                  </a:ext>
                </a:extLst>
              </a:tr>
              <a:tr h="892265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28724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2B3475B-70DA-B92F-AE63-EA66148C9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847" y="3630898"/>
            <a:ext cx="1647288" cy="16363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203FBD7-9C55-2C7E-48AD-449497EA94AC}"/>
              </a:ext>
            </a:extLst>
          </p:cNvPr>
          <p:cNvSpPr txBox="1">
            <a:spLocks/>
          </p:cNvSpPr>
          <p:nvPr/>
        </p:nvSpPr>
        <p:spPr>
          <a:xfrm>
            <a:off x="985327" y="1247191"/>
            <a:ext cx="10221345" cy="17610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19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altLang="zh-HK" sz="3200" b="1" dirty="0"/>
              <a:t>Government Student Financial Assistance by Student Finance Office (SFO) of Working Family and Student Financial Assistance Agency (WFSFAA)</a:t>
            </a:r>
          </a:p>
        </p:txBody>
      </p:sp>
    </p:spTree>
    <p:extLst>
      <p:ext uri="{BB962C8B-B14F-4D97-AF65-F5344CB8AC3E}">
        <p14:creationId xmlns:p14="http://schemas.microsoft.com/office/powerpoint/2010/main" val="444504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BDD9A01-F59D-FAB3-7D19-572ED7B152DC}"/>
              </a:ext>
            </a:extLst>
          </p:cNvPr>
          <p:cNvSpPr txBox="1">
            <a:spLocks/>
          </p:cNvSpPr>
          <p:nvPr/>
        </p:nvSpPr>
        <p:spPr>
          <a:xfrm>
            <a:off x="985327" y="1314424"/>
            <a:ext cx="10221345" cy="17610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19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altLang="zh-HK" sz="4400" b="1" dirty="0"/>
              <a:t>SSSDP and NMTSS forms and procedure</a:t>
            </a:r>
            <a:endParaRPr lang="zh-HK" altLang="en-US" sz="4400" b="1" dirty="0"/>
          </a:p>
        </p:txBody>
      </p:sp>
      <p:pic>
        <p:nvPicPr>
          <p:cNvPr id="2" name="Graphic 1" descr="Document outline">
            <a:extLst>
              <a:ext uri="{FF2B5EF4-FFF2-40B4-BE49-F238E27FC236}">
                <a16:creationId xmlns:a16="http://schemas.microsoft.com/office/drawing/2014/main" id="{2FC8AED3-579D-DBE9-CD8D-40CBDF49B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7419" y="2954561"/>
            <a:ext cx="1213329" cy="1213329"/>
          </a:xfrm>
          <a:prstGeom prst="rect">
            <a:avLst/>
          </a:prstGeom>
        </p:spPr>
      </p:pic>
      <p:pic>
        <p:nvPicPr>
          <p:cNvPr id="3" name="Graphic 2" descr="Document outline">
            <a:extLst>
              <a:ext uri="{FF2B5EF4-FFF2-40B4-BE49-F238E27FC236}">
                <a16:creationId xmlns:a16="http://schemas.microsoft.com/office/drawing/2014/main" id="{634F7811-EEA3-CFE6-3980-486DD325B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91263" y="2954560"/>
            <a:ext cx="1213329" cy="12133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A42C75-BDC8-60F5-619F-7B4D312D7F9E}"/>
              </a:ext>
            </a:extLst>
          </p:cNvPr>
          <p:cNvSpPr txBox="1"/>
          <p:nvPr/>
        </p:nvSpPr>
        <p:spPr>
          <a:xfrm>
            <a:off x="3639016" y="3489693"/>
            <a:ext cx="4126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2000" b="1" dirty="0"/>
              <a:t>or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EBB883-5047-82DC-853E-DFA0FACF3876}"/>
              </a:ext>
            </a:extLst>
          </p:cNvPr>
          <p:cNvSpPr txBox="1"/>
          <p:nvPr/>
        </p:nvSpPr>
        <p:spPr>
          <a:xfrm>
            <a:off x="994656" y="4305521"/>
            <a:ext cx="2658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HK" sz="1600" dirty="0"/>
              <a:t>Non-means-tested Subsidy Scheme for Self-financing Undergraduate Studies in Hong Kong (NMTSS)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CB8CAC-9B58-BEC1-4176-3A85BECAA0D0}"/>
              </a:ext>
            </a:extLst>
          </p:cNvPr>
          <p:cNvSpPr txBox="1"/>
          <p:nvPr/>
        </p:nvSpPr>
        <p:spPr>
          <a:xfrm>
            <a:off x="3846410" y="4305521"/>
            <a:ext cx="33030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HK" sz="1600" dirty="0"/>
              <a:t>Study Subsidy Scheme for Designated Professions/ Sectors (SSSDP)</a:t>
            </a:r>
            <a:endParaRPr lang="en-US" sz="1600" dirty="0"/>
          </a:p>
          <a:p>
            <a:pPr marL="400050" indent="-400050" algn="ctr">
              <a:buAutoNum type="romanLcPeriod"/>
            </a:pPr>
            <a:r>
              <a:rPr lang="en-US" sz="1600" dirty="0"/>
              <a:t>Undergraduate </a:t>
            </a:r>
            <a:r>
              <a:rPr lang="en-US" sz="1600" dirty="0" err="1"/>
              <a:t>Programmes</a:t>
            </a:r>
            <a:endParaRPr lang="en-US" sz="1600" dirty="0"/>
          </a:p>
          <a:p>
            <a:pPr marL="400050" indent="-400050" algn="ctr">
              <a:buAutoNum type="romanLcPeriod"/>
            </a:pPr>
            <a:r>
              <a:rPr lang="en-US" sz="1600" dirty="0"/>
              <a:t>Sub-degree </a:t>
            </a:r>
            <a:r>
              <a:rPr lang="en-US" sz="1600" dirty="0" err="1"/>
              <a:t>Programmes</a:t>
            </a:r>
            <a:endParaRPr lang="en-US" dirty="0"/>
          </a:p>
        </p:txBody>
      </p:sp>
      <p:sp>
        <p:nvSpPr>
          <p:cNvPr id="11" name="Right Arrow 3">
            <a:extLst>
              <a:ext uri="{FF2B5EF4-FFF2-40B4-BE49-F238E27FC236}">
                <a16:creationId xmlns:a16="http://schemas.microsoft.com/office/drawing/2014/main" id="{7B10E2F2-04E6-E97C-9517-AC6EE38E9AC4}"/>
              </a:ext>
            </a:extLst>
          </p:cNvPr>
          <p:cNvSpPr/>
          <p:nvPr/>
        </p:nvSpPr>
        <p:spPr>
          <a:xfrm>
            <a:off x="7634090" y="3957639"/>
            <a:ext cx="525725" cy="34208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2133" dirty="0"/>
          </a:p>
        </p:txBody>
      </p:sp>
      <p:pic>
        <p:nvPicPr>
          <p:cNvPr id="12" name="Graphic 11" descr="Flip calendar with solid fill">
            <a:extLst>
              <a:ext uri="{FF2B5EF4-FFF2-40B4-BE49-F238E27FC236}">
                <a16:creationId xmlns:a16="http://schemas.microsoft.com/office/drawing/2014/main" id="{3CF12C0B-B48B-F6B3-4C3A-26BA637AC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04954" y="2829642"/>
            <a:ext cx="1579586" cy="14543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D63040-606E-C13F-7938-18CC1A6B41BF}"/>
              </a:ext>
            </a:extLst>
          </p:cNvPr>
          <p:cNvSpPr txBox="1"/>
          <p:nvPr/>
        </p:nvSpPr>
        <p:spPr>
          <a:xfrm>
            <a:off x="9124937" y="3556799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800" dirty="0"/>
              <a:t>Sep 2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B5E0EB-9AAE-88D8-B150-11BAAC2DF6A2}"/>
              </a:ext>
            </a:extLst>
          </p:cNvPr>
          <p:cNvSpPr txBox="1"/>
          <p:nvPr/>
        </p:nvSpPr>
        <p:spPr>
          <a:xfrm>
            <a:off x="8350380" y="4305521"/>
            <a:ext cx="22887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HK" sz="1600" dirty="0"/>
              <a:t>Submit to Registry on or before the start date of the academic year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87850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1A8E9-9681-7651-1DCF-21ECA0EE7616}"/>
              </a:ext>
            </a:extLst>
          </p:cNvPr>
          <p:cNvSpPr txBox="1">
            <a:spLocks/>
          </p:cNvSpPr>
          <p:nvPr/>
        </p:nvSpPr>
        <p:spPr>
          <a:xfrm>
            <a:off x="2742058" y="1180548"/>
            <a:ext cx="6707884" cy="9482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19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HK" sz="4800" b="1" dirty="0"/>
              <a:t>Scholarships and Bursaries </a:t>
            </a:r>
            <a:endParaRPr lang="zh-HK" altLang="en-US" sz="4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2C17AE-E1A9-0A7B-0249-97B037785038}"/>
              </a:ext>
            </a:extLst>
          </p:cNvPr>
          <p:cNvSpPr txBox="1"/>
          <p:nvPr/>
        </p:nvSpPr>
        <p:spPr>
          <a:xfrm>
            <a:off x="159564" y="6402475"/>
            <a:ext cx="118642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1600" dirty="0"/>
              <a:t>For </a:t>
            </a:r>
            <a:r>
              <a:rPr lang="en-US" altLang="zh-HK" sz="1600" u="sng" dirty="0"/>
              <a:t>Selection Criteria, Scholarship Amount, Quota</a:t>
            </a:r>
            <a:r>
              <a:rPr lang="en-US" altLang="zh-HK" sz="1600" dirty="0"/>
              <a:t>, please refer to the above REG website</a:t>
            </a:r>
            <a:endParaRPr lang="en-US" altLang="zh-HK" sz="1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5868E-E6DC-8592-0A26-45527FBA4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6" r="78234" b="46331"/>
          <a:stretch/>
        </p:blipFill>
        <p:spPr>
          <a:xfrm>
            <a:off x="164731" y="2069250"/>
            <a:ext cx="2237407" cy="2160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5F6243-F58C-8E00-622D-9BC7237C07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57" t="5576" r="47504" b="45416"/>
          <a:stretch/>
        </p:blipFill>
        <p:spPr>
          <a:xfrm>
            <a:off x="159564" y="4229562"/>
            <a:ext cx="2851354" cy="21113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3F04CC-A645-C79E-8963-4B10F7D73613}"/>
              </a:ext>
            </a:extLst>
          </p:cNvPr>
          <p:cNvSpPr/>
          <p:nvPr/>
        </p:nvSpPr>
        <p:spPr>
          <a:xfrm>
            <a:off x="250061" y="5660668"/>
            <a:ext cx="2118741" cy="13645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5ACB57-0288-243E-B70B-4D32B98111D1}"/>
              </a:ext>
            </a:extLst>
          </p:cNvPr>
          <p:cNvCxnSpPr>
            <a:cxnSpLocks/>
          </p:cNvCxnSpPr>
          <p:nvPr/>
        </p:nvCxnSpPr>
        <p:spPr>
          <a:xfrm flipV="1">
            <a:off x="2368802" y="3517140"/>
            <a:ext cx="835697" cy="216031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33EEECA-E4D1-25B2-AE09-6E33B6F23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56"/>
          <a:stretch/>
        </p:blipFill>
        <p:spPr>
          <a:xfrm>
            <a:off x="3311031" y="2778307"/>
            <a:ext cx="8188026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>
          <a:xfrm>
            <a:off x="2346960" y="1135081"/>
            <a:ext cx="7498080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25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HK" sz="4800" b="1" dirty="0">
                <a:solidFill>
                  <a:schemeClr val="accent5">
                    <a:lumMod val="50000"/>
                  </a:schemeClr>
                </a:solidFill>
              </a:rPr>
              <a:t>Registry Homepage</a:t>
            </a:r>
            <a:endParaRPr lang="zh-HK" alt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2E5B4-8753-FF65-1809-CB5BB01CA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882" y="2322506"/>
            <a:ext cx="7502158" cy="447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59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1A8E9-9681-7651-1DCF-21ECA0EE7616}"/>
              </a:ext>
            </a:extLst>
          </p:cNvPr>
          <p:cNvSpPr txBox="1">
            <a:spLocks/>
          </p:cNvSpPr>
          <p:nvPr/>
        </p:nvSpPr>
        <p:spPr>
          <a:xfrm>
            <a:off x="2043710" y="1417704"/>
            <a:ext cx="7775122" cy="9482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19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HK" sz="4800" b="1" dirty="0"/>
              <a:t>Deferral of Tuition Fee Payment</a:t>
            </a:r>
            <a:endParaRPr lang="zh-HK" altLang="en-US" sz="4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2C17AE-E1A9-0A7B-0249-97B037785038}"/>
              </a:ext>
            </a:extLst>
          </p:cNvPr>
          <p:cNvSpPr txBox="1"/>
          <p:nvPr/>
        </p:nvSpPr>
        <p:spPr>
          <a:xfrm>
            <a:off x="854230" y="5613792"/>
            <a:ext cx="74463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400" i="1" dirty="0"/>
              <a:t>* Supporting documents may include the latest letter in full from the SFO, income proof, etc.</a:t>
            </a:r>
            <a:endParaRPr lang="en-US" altLang="zh-HK" sz="14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79CB6D-A55C-E2ED-4B02-26B57CCB06B0}"/>
              </a:ext>
            </a:extLst>
          </p:cNvPr>
          <p:cNvSpPr/>
          <p:nvPr/>
        </p:nvSpPr>
        <p:spPr>
          <a:xfrm>
            <a:off x="798852" y="3078770"/>
            <a:ext cx="2175029" cy="6752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Government financial assistance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A8370D5-6DFF-EEAB-7B05-800055E62912}"/>
              </a:ext>
            </a:extLst>
          </p:cNvPr>
          <p:cNvSpPr/>
          <p:nvPr/>
        </p:nvSpPr>
        <p:spPr>
          <a:xfrm>
            <a:off x="798853" y="4244452"/>
            <a:ext cx="2175029" cy="6752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Financial difficulties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F999E1-8562-7B7F-A3A5-AA16AF36452F}"/>
              </a:ext>
            </a:extLst>
          </p:cNvPr>
          <p:cNvSpPr txBox="1"/>
          <p:nvPr/>
        </p:nvSpPr>
        <p:spPr>
          <a:xfrm>
            <a:off x="1703447" y="3814583"/>
            <a:ext cx="420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b="1" dirty="0"/>
              <a:t>or</a:t>
            </a:r>
            <a:endParaRPr lang="en-US" b="1" dirty="0"/>
          </a:p>
        </p:txBody>
      </p:sp>
      <p:sp>
        <p:nvSpPr>
          <p:cNvPr id="9" name="Right Arrow 3">
            <a:extLst>
              <a:ext uri="{FF2B5EF4-FFF2-40B4-BE49-F238E27FC236}">
                <a16:creationId xmlns:a16="http://schemas.microsoft.com/office/drawing/2014/main" id="{8ABD5528-CFCC-B65A-5E5E-EB52C6859DF2}"/>
              </a:ext>
            </a:extLst>
          </p:cNvPr>
          <p:cNvSpPr/>
          <p:nvPr/>
        </p:nvSpPr>
        <p:spPr>
          <a:xfrm>
            <a:off x="3254643" y="3751307"/>
            <a:ext cx="525725" cy="34208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2133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173E28-80F3-796B-D7D4-D91571E85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213" y="2958400"/>
            <a:ext cx="1345041" cy="13465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BDB61B-FBA2-688B-EF18-9705F6F69123}"/>
              </a:ext>
            </a:extLst>
          </p:cNvPr>
          <p:cNvSpPr txBox="1"/>
          <p:nvPr/>
        </p:nvSpPr>
        <p:spPr>
          <a:xfrm>
            <a:off x="3873085" y="4373060"/>
            <a:ext cx="1915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HK" sz="1600" dirty="0"/>
              <a:t>Visit TWC deferral payment website</a:t>
            </a:r>
            <a:endParaRPr lang="en-US" sz="1600" dirty="0"/>
          </a:p>
        </p:txBody>
      </p:sp>
      <p:pic>
        <p:nvPicPr>
          <p:cNvPr id="20" name="Graphic 19" descr="Internet outline">
            <a:extLst>
              <a:ext uri="{FF2B5EF4-FFF2-40B4-BE49-F238E27FC236}">
                <a16:creationId xmlns:a16="http://schemas.microsoft.com/office/drawing/2014/main" id="{4E05221A-E377-1054-2731-594A58BAB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7423" y="2814972"/>
            <a:ext cx="1505981" cy="1505981"/>
          </a:xfrm>
          <a:prstGeom prst="rect">
            <a:avLst/>
          </a:prstGeom>
        </p:spPr>
      </p:pic>
      <p:pic>
        <p:nvPicPr>
          <p:cNvPr id="22" name="Graphic 21" descr="Cursor with solid fill">
            <a:extLst>
              <a:ext uri="{FF2B5EF4-FFF2-40B4-BE49-F238E27FC236}">
                <a16:creationId xmlns:a16="http://schemas.microsoft.com/office/drawing/2014/main" id="{49F6082C-E7E3-1CCE-BE61-FEBD310B7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9654" y="3577440"/>
            <a:ext cx="785502" cy="7855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38EB33-19AC-FDBB-4595-1B848A28C9B5}"/>
              </a:ext>
            </a:extLst>
          </p:cNvPr>
          <p:cNvSpPr txBox="1"/>
          <p:nvPr/>
        </p:nvSpPr>
        <p:spPr>
          <a:xfrm>
            <a:off x="6577365" y="4235492"/>
            <a:ext cx="20060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HK" sz="1600" dirty="0"/>
              <a:t>Select the </a:t>
            </a:r>
            <a:r>
              <a:rPr lang="en-US" altLang="zh-HK" sz="1600" u="sng" dirty="0"/>
              <a:t>correct Academic Year </a:t>
            </a:r>
            <a:r>
              <a:rPr lang="en-US" altLang="zh-HK" sz="1600" dirty="0"/>
              <a:t>and</a:t>
            </a:r>
            <a:r>
              <a:rPr lang="en-US" altLang="zh-HK" sz="1600" u="sng" dirty="0"/>
              <a:t> Semester </a:t>
            </a:r>
            <a:r>
              <a:rPr lang="en-US" altLang="zh-HK" sz="1600" dirty="0"/>
              <a:t>for deferral</a:t>
            </a:r>
          </a:p>
        </p:txBody>
      </p:sp>
      <p:sp>
        <p:nvSpPr>
          <p:cNvPr id="25" name="Right Arrow 3">
            <a:extLst>
              <a:ext uri="{FF2B5EF4-FFF2-40B4-BE49-F238E27FC236}">
                <a16:creationId xmlns:a16="http://schemas.microsoft.com/office/drawing/2014/main" id="{8617EB17-F11C-DD4E-5185-08D8B0330090}"/>
              </a:ext>
            </a:extLst>
          </p:cNvPr>
          <p:cNvSpPr/>
          <p:nvPr/>
        </p:nvSpPr>
        <p:spPr>
          <a:xfrm>
            <a:off x="5885476" y="3754046"/>
            <a:ext cx="525725" cy="34208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2133" dirty="0"/>
          </a:p>
        </p:txBody>
      </p:sp>
      <p:sp>
        <p:nvSpPr>
          <p:cNvPr id="26" name="Right Arrow 3">
            <a:extLst>
              <a:ext uri="{FF2B5EF4-FFF2-40B4-BE49-F238E27FC236}">
                <a16:creationId xmlns:a16="http://schemas.microsoft.com/office/drawing/2014/main" id="{A10BEAB0-93CE-9710-B732-BD31FA37B3D4}"/>
              </a:ext>
            </a:extLst>
          </p:cNvPr>
          <p:cNvSpPr/>
          <p:nvPr/>
        </p:nvSpPr>
        <p:spPr>
          <a:xfrm>
            <a:off x="8799910" y="3751306"/>
            <a:ext cx="525725" cy="34208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2133" dirty="0"/>
          </a:p>
        </p:txBody>
      </p:sp>
      <p:pic>
        <p:nvPicPr>
          <p:cNvPr id="30" name="Graphic 29" descr="Checklist outline">
            <a:extLst>
              <a:ext uri="{FF2B5EF4-FFF2-40B4-BE49-F238E27FC236}">
                <a16:creationId xmlns:a16="http://schemas.microsoft.com/office/drawing/2014/main" id="{0A490EF4-0116-286E-01B2-23FDAE63A9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20389" y="2879622"/>
            <a:ext cx="1483320" cy="1483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CCB708-7547-C7A7-47BF-9CC9F1ED5953}"/>
              </a:ext>
            </a:extLst>
          </p:cNvPr>
          <p:cNvSpPr txBox="1"/>
          <p:nvPr/>
        </p:nvSpPr>
        <p:spPr>
          <a:xfrm>
            <a:off x="9118627" y="4390397"/>
            <a:ext cx="2263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HK" sz="1600" dirty="0"/>
              <a:t>provide </a:t>
            </a:r>
            <a:r>
              <a:rPr lang="en-US" altLang="zh-HK" sz="1600" u="sng" dirty="0"/>
              <a:t>all </a:t>
            </a:r>
            <a:r>
              <a:rPr lang="en-US" altLang="zh-HK" sz="1600" i="1" u="sng" dirty="0"/>
              <a:t>supporting documents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31454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428939"/>
              </p:ext>
            </p:extLst>
          </p:nvPr>
        </p:nvGraphicFramePr>
        <p:xfrm>
          <a:off x="1435388" y="4863775"/>
          <a:ext cx="9516533" cy="13662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516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5425">
                <a:tc>
                  <a:txBody>
                    <a:bodyPr/>
                    <a:lstStyle/>
                    <a:p>
                      <a:r>
                        <a:rPr lang="en-US" altLang="zh-HK" sz="2100" u="sng" dirty="0"/>
                        <a:t>Office</a:t>
                      </a:r>
                      <a:r>
                        <a:rPr lang="en-US" altLang="zh-HK" sz="2100" u="sng" baseline="0" dirty="0"/>
                        <a:t> hours</a:t>
                      </a:r>
                      <a:endParaRPr lang="zh-HK" altLang="en-US" sz="2100" u="sng" dirty="0"/>
                    </a:p>
                  </a:txBody>
                  <a:tcPr marT="34292" marB="34292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425">
                <a:tc>
                  <a:txBody>
                    <a:bodyPr/>
                    <a:lstStyle/>
                    <a:p>
                      <a:r>
                        <a:rPr lang="en-US" altLang="zh-HK" sz="1900" dirty="0"/>
                        <a:t>Mon – Fri  :</a:t>
                      </a:r>
                      <a:r>
                        <a:rPr lang="en-US" altLang="zh-HK" sz="1900" baseline="0" dirty="0"/>
                        <a:t>  9:00 a.m. – 5:30 p.m. </a:t>
                      </a:r>
                      <a:r>
                        <a:rPr lang="en-US" altLang="zh-HK" sz="1900" b="0" baseline="0" dirty="0"/>
                        <a:t>(</a:t>
                      </a:r>
                      <a:r>
                        <a:rPr kumimoji="0" lang="en-US" sz="1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open during lunch hours)</a:t>
                      </a:r>
                      <a:endParaRPr lang="zh-HK" altLang="en-US" sz="1900" b="0" dirty="0"/>
                    </a:p>
                  </a:txBody>
                  <a:tcPr marT="34292" marB="34292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425">
                <a:tc>
                  <a:txBody>
                    <a:bodyPr/>
                    <a:lstStyle/>
                    <a:p>
                      <a:r>
                        <a:rPr lang="en-US" altLang="zh-HK" sz="1900" dirty="0"/>
                        <a:t>Sat, Sun and public holidays </a:t>
                      </a:r>
                      <a:r>
                        <a:rPr lang="en-US" altLang="zh-HK" sz="1900" baseline="0" dirty="0"/>
                        <a:t>:  Closed</a:t>
                      </a:r>
                      <a:endParaRPr lang="zh-HK" altLang="en-US" sz="1900" dirty="0"/>
                    </a:p>
                  </a:txBody>
                  <a:tcPr marT="34292" marB="34292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397C11D-2FD4-29D0-E7F5-15944DFD92C6}"/>
              </a:ext>
            </a:extLst>
          </p:cNvPr>
          <p:cNvSpPr txBox="1">
            <a:spLocks/>
          </p:cNvSpPr>
          <p:nvPr/>
        </p:nvSpPr>
        <p:spPr>
          <a:xfrm>
            <a:off x="4000856" y="1292936"/>
            <a:ext cx="3910802" cy="9482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19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HK" sz="4800" b="1" dirty="0"/>
              <a:t>Contact</a:t>
            </a:r>
            <a:r>
              <a:rPr lang="en-US" altLang="zh-HK" sz="4267" b="1" dirty="0"/>
              <a:t> Registry</a:t>
            </a:r>
            <a:endParaRPr lang="zh-HK" altLang="en-US" sz="4267" b="1" dirty="0"/>
          </a:p>
        </p:txBody>
      </p:sp>
      <p:pic>
        <p:nvPicPr>
          <p:cNvPr id="8" name="Graphic 7" descr="Marker with solid fill">
            <a:extLst>
              <a:ext uri="{FF2B5EF4-FFF2-40B4-BE49-F238E27FC236}">
                <a16:creationId xmlns:a16="http://schemas.microsoft.com/office/drawing/2014/main" id="{CBA7325A-C034-AEB0-107B-A2764E83B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81071" y="2751843"/>
            <a:ext cx="1106011" cy="1106011"/>
          </a:xfrm>
          <a:prstGeom prst="rect">
            <a:avLst/>
          </a:prstGeom>
        </p:spPr>
      </p:pic>
      <p:pic>
        <p:nvPicPr>
          <p:cNvPr id="10" name="Graphic 9" descr="Receiver with solid fill">
            <a:extLst>
              <a:ext uri="{FF2B5EF4-FFF2-40B4-BE49-F238E27FC236}">
                <a16:creationId xmlns:a16="http://schemas.microsoft.com/office/drawing/2014/main" id="{819F9181-FA5A-74A1-F576-936D26602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2761" y="2783657"/>
            <a:ext cx="914400" cy="914400"/>
          </a:xfrm>
          <a:prstGeom prst="rect">
            <a:avLst/>
          </a:prstGeom>
        </p:spPr>
      </p:pic>
      <p:pic>
        <p:nvPicPr>
          <p:cNvPr id="12" name="Graphic 11" descr="Envelope with solid fill">
            <a:extLst>
              <a:ext uri="{FF2B5EF4-FFF2-40B4-BE49-F238E27FC236}">
                <a16:creationId xmlns:a16="http://schemas.microsoft.com/office/drawing/2014/main" id="{37EF487B-115D-2CB7-E7E5-34B6100B9C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35445" y="2783657"/>
            <a:ext cx="914400" cy="914400"/>
          </a:xfrm>
          <a:prstGeom prst="rect">
            <a:avLst/>
          </a:prstGeom>
        </p:spPr>
      </p:pic>
      <p:pic>
        <p:nvPicPr>
          <p:cNvPr id="14" name="Graphic 13" descr="Internet with solid fill">
            <a:extLst>
              <a:ext uri="{FF2B5EF4-FFF2-40B4-BE49-F238E27FC236}">
                <a16:creationId xmlns:a16="http://schemas.microsoft.com/office/drawing/2014/main" id="{53FD83D5-D688-B977-A1CE-768B7DDC21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08129" y="2751844"/>
            <a:ext cx="1001698" cy="10016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1EB0ED-0402-BA86-7496-5D8A3B688D55}"/>
              </a:ext>
            </a:extLst>
          </p:cNvPr>
          <p:cNvSpPr txBox="1"/>
          <p:nvPr/>
        </p:nvSpPr>
        <p:spPr>
          <a:xfrm>
            <a:off x="1742610" y="3836556"/>
            <a:ext cx="1678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dirty="0"/>
              <a:t>Service Counter</a:t>
            </a:r>
          </a:p>
          <a:p>
            <a:pPr algn="ctr"/>
            <a:r>
              <a:rPr lang="en-US" dirty="0"/>
              <a:t>8/F, KPC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3237BD-D5F4-36C3-6E7D-F4EB81227D7F}"/>
              </a:ext>
            </a:extLst>
          </p:cNvPr>
          <p:cNvSpPr txBox="1"/>
          <p:nvPr/>
        </p:nvSpPr>
        <p:spPr>
          <a:xfrm>
            <a:off x="4162888" y="3836556"/>
            <a:ext cx="1296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dirty="0"/>
              <a:t>3190 6673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4EF96E-09D0-4BA3-C38C-7DD4D48C7BC1}"/>
              </a:ext>
            </a:extLst>
          </p:cNvPr>
          <p:cNvSpPr txBox="1"/>
          <p:nvPr/>
        </p:nvSpPr>
        <p:spPr>
          <a:xfrm>
            <a:off x="5956257" y="3836556"/>
            <a:ext cx="2136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dirty="0"/>
              <a:t>registry@twc.edu.hk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39FFFA-C0BD-BC37-0500-F9D15C4FDB77}"/>
              </a:ext>
            </a:extLst>
          </p:cNvPr>
          <p:cNvSpPr txBox="1"/>
          <p:nvPr/>
        </p:nvSpPr>
        <p:spPr>
          <a:xfrm>
            <a:off x="8231450" y="3836556"/>
            <a:ext cx="2155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dirty="0"/>
              <a:t>www.twc.edu.hk/reg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341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766EB2C-DFEE-073E-0FAF-BACC7E26B98C}"/>
              </a:ext>
            </a:extLst>
          </p:cNvPr>
          <p:cNvSpPr txBox="1">
            <a:spLocks/>
          </p:cNvSpPr>
          <p:nvPr/>
        </p:nvSpPr>
        <p:spPr>
          <a:xfrm>
            <a:off x="2646359" y="1147060"/>
            <a:ext cx="6899282" cy="8572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25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800" b="1" dirty="0" err="1">
                <a:solidFill>
                  <a:schemeClr val="accent5">
                    <a:lumMod val="50000"/>
                  </a:schemeClr>
                </a:solidFill>
              </a:rPr>
              <a:t>PowerCAMPUS</a:t>
            </a:r>
            <a:r>
              <a:rPr lang="en-US" altLang="zh-HK" sz="4800" b="1" dirty="0">
                <a:solidFill>
                  <a:schemeClr val="accent5">
                    <a:lumMod val="50000"/>
                  </a:schemeClr>
                </a:solidFill>
              </a:rPr>
              <a:t> Self-Service</a:t>
            </a:r>
            <a:endParaRPr lang="zh-HK" alt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9A322FB-F2A1-9219-79A5-E79F99D39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r="28027"/>
          <a:stretch/>
        </p:blipFill>
        <p:spPr bwMode="auto">
          <a:xfrm>
            <a:off x="748146" y="2876347"/>
            <a:ext cx="5165766" cy="296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3">
            <a:extLst>
              <a:ext uri="{FF2B5EF4-FFF2-40B4-BE49-F238E27FC236}">
                <a16:creationId xmlns:a16="http://schemas.microsoft.com/office/drawing/2014/main" id="{FBD27F0E-0430-0561-367C-7BCDCA6B3DBD}"/>
              </a:ext>
            </a:extLst>
          </p:cNvPr>
          <p:cNvSpPr/>
          <p:nvPr/>
        </p:nvSpPr>
        <p:spPr>
          <a:xfrm>
            <a:off x="6083777" y="4149189"/>
            <a:ext cx="608398" cy="33883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2133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D079327-F392-86F6-21D3-ADF9FDB70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r="24907"/>
          <a:stretch/>
        </p:blipFill>
        <p:spPr bwMode="auto">
          <a:xfrm>
            <a:off x="6862040" y="2876347"/>
            <a:ext cx="4586621" cy="296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FC3479-8A0F-0C5C-C422-87408BD09973}"/>
              </a:ext>
            </a:extLst>
          </p:cNvPr>
          <p:cNvSpPr txBox="1"/>
          <p:nvPr/>
        </p:nvSpPr>
        <p:spPr>
          <a:xfrm>
            <a:off x="679554" y="2457441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800" b="1" u="sng" dirty="0"/>
              <a:t>Login </a:t>
            </a:r>
            <a:r>
              <a:rPr lang="en-US" altLang="zh-HK" sz="1800" b="1" u="sng" dirty="0" err="1"/>
              <a:t>PowerCAMPUS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008955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766EB2C-DFEE-073E-0FAF-BACC7E26B98C}"/>
              </a:ext>
            </a:extLst>
          </p:cNvPr>
          <p:cNvSpPr txBox="1">
            <a:spLocks/>
          </p:cNvSpPr>
          <p:nvPr/>
        </p:nvSpPr>
        <p:spPr>
          <a:xfrm>
            <a:off x="2646359" y="1147060"/>
            <a:ext cx="6899282" cy="8572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25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800" b="1" dirty="0" err="1">
                <a:solidFill>
                  <a:schemeClr val="accent5">
                    <a:lumMod val="50000"/>
                  </a:schemeClr>
                </a:solidFill>
              </a:rPr>
              <a:t>PowerCAMPUS</a:t>
            </a:r>
            <a:r>
              <a:rPr lang="en-US" altLang="zh-HK" sz="4800" b="1" dirty="0">
                <a:solidFill>
                  <a:schemeClr val="accent5">
                    <a:lumMod val="50000"/>
                  </a:schemeClr>
                </a:solidFill>
              </a:rPr>
              <a:t> Self-Service</a:t>
            </a:r>
            <a:endParaRPr lang="zh-HK" alt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FC3479-8A0F-0C5C-C422-87408BD09973}"/>
              </a:ext>
            </a:extLst>
          </p:cNvPr>
          <p:cNvSpPr txBox="1"/>
          <p:nvPr/>
        </p:nvSpPr>
        <p:spPr>
          <a:xfrm>
            <a:off x="232170" y="2816876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800" b="1" u="sng" dirty="0"/>
              <a:t>Student Schedule in “Calendar” format</a:t>
            </a:r>
            <a:endParaRPr lang="en-US" b="1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C9EB2-7E24-FCF8-5389-5F8931E27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" y="3321633"/>
            <a:ext cx="5845073" cy="27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D7DA89-03C2-0BEF-2321-D23A70F2EF35}"/>
              </a:ext>
            </a:extLst>
          </p:cNvPr>
          <p:cNvSpPr txBox="1"/>
          <p:nvPr/>
        </p:nvSpPr>
        <p:spPr>
          <a:xfrm>
            <a:off x="6096000" y="2816876"/>
            <a:ext cx="4382020" cy="382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800" b="1" u="sng" dirty="0"/>
              <a:t>Student Schedule in “List” format</a:t>
            </a:r>
            <a:endParaRPr lang="en-US" b="1" u="sng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2D55062-6941-C041-6A97-F153A8EB4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60"/>
          <a:stretch/>
        </p:blipFill>
        <p:spPr bwMode="auto">
          <a:xfrm>
            <a:off x="6096000" y="3321633"/>
            <a:ext cx="5777441" cy="27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296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766EB2C-DFEE-073E-0FAF-BACC7E26B98C}"/>
              </a:ext>
            </a:extLst>
          </p:cNvPr>
          <p:cNvSpPr txBox="1">
            <a:spLocks/>
          </p:cNvSpPr>
          <p:nvPr/>
        </p:nvSpPr>
        <p:spPr>
          <a:xfrm>
            <a:off x="2646359" y="1147060"/>
            <a:ext cx="6899282" cy="8572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25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800" b="1" dirty="0" err="1">
                <a:solidFill>
                  <a:schemeClr val="accent5">
                    <a:lumMod val="50000"/>
                  </a:schemeClr>
                </a:solidFill>
              </a:rPr>
              <a:t>PowerCAMPUS</a:t>
            </a:r>
            <a:r>
              <a:rPr lang="en-US" altLang="zh-HK" sz="4800" b="1" dirty="0">
                <a:solidFill>
                  <a:schemeClr val="accent5">
                    <a:lumMod val="50000"/>
                  </a:schemeClr>
                </a:solidFill>
              </a:rPr>
              <a:t> Self-Service</a:t>
            </a:r>
            <a:endParaRPr lang="zh-HK" alt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FC3479-8A0F-0C5C-C422-87408BD09973}"/>
              </a:ext>
            </a:extLst>
          </p:cNvPr>
          <p:cNvSpPr txBox="1"/>
          <p:nvPr/>
        </p:nvSpPr>
        <p:spPr>
          <a:xfrm>
            <a:off x="2646359" y="2227716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800" b="1" u="sng" dirty="0"/>
              <a:t>Grade Report</a:t>
            </a:r>
            <a:endParaRPr lang="en-US" b="1" u="sng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6CE9682-37D0-95FB-E656-813528A3C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59" y="2701704"/>
            <a:ext cx="6899282" cy="387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561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766EB2C-DFEE-073E-0FAF-BACC7E26B98C}"/>
              </a:ext>
            </a:extLst>
          </p:cNvPr>
          <p:cNvSpPr txBox="1">
            <a:spLocks/>
          </p:cNvSpPr>
          <p:nvPr/>
        </p:nvSpPr>
        <p:spPr>
          <a:xfrm>
            <a:off x="2646359" y="1147060"/>
            <a:ext cx="6899282" cy="8572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25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800" b="1" dirty="0" err="1">
                <a:solidFill>
                  <a:schemeClr val="accent5">
                    <a:lumMod val="50000"/>
                  </a:schemeClr>
                </a:solidFill>
              </a:rPr>
              <a:t>PowerCAMPUS</a:t>
            </a:r>
            <a:r>
              <a:rPr lang="en-US" altLang="zh-HK" sz="4800" b="1" dirty="0">
                <a:solidFill>
                  <a:schemeClr val="accent5">
                    <a:lumMod val="50000"/>
                  </a:schemeClr>
                </a:solidFill>
              </a:rPr>
              <a:t> Self-Service</a:t>
            </a:r>
            <a:endParaRPr lang="zh-HK" alt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FC3479-8A0F-0C5C-C422-87408BD09973}"/>
              </a:ext>
            </a:extLst>
          </p:cNvPr>
          <p:cNvSpPr txBox="1"/>
          <p:nvPr/>
        </p:nvSpPr>
        <p:spPr>
          <a:xfrm>
            <a:off x="2944586" y="211601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800" b="1" u="sng" dirty="0"/>
              <a:t>Graduation Requirement</a:t>
            </a:r>
            <a:endParaRPr lang="en-US" b="1" u="sng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F0FD089-23EB-B14B-9808-831DCAA22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41"/>
          <a:stretch/>
        </p:blipFill>
        <p:spPr bwMode="auto">
          <a:xfrm>
            <a:off x="3047223" y="2541062"/>
            <a:ext cx="6097554" cy="413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723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83F992F-1733-AFE4-962D-F0B931C05E45}"/>
              </a:ext>
            </a:extLst>
          </p:cNvPr>
          <p:cNvSpPr txBox="1">
            <a:spLocks/>
          </p:cNvSpPr>
          <p:nvPr/>
        </p:nvSpPr>
        <p:spPr>
          <a:xfrm>
            <a:off x="270934" y="3000023"/>
            <a:ext cx="7708900" cy="857956"/>
          </a:xfrm>
          <a:prstGeom prst="rect">
            <a:avLst/>
          </a:prstGeom>
        </p:spPr>
        <p:txBody>
          <a:bodyPr vert="horz" lIns="162560" tIns="81280" rIns="162560" bIns="8128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6400" dirty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 (Headings)"/>
              </a:rPr>
              <a:t>Course Registration</a:t>
            </a:r>
            <a:endParaRPr lang="zh-HK" altLang="en-US" sz="6400" dirty="0">
              <a:solidFill>
                <a:schemeClr val="bg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ill Sans MT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1496822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8A11DA-3F1F-2511-7681-3E7CE7D6468B}"/>
              </a:ext>
            </a:extLst>
          </p:cNvPr>
          <p:cNvSpPr/>
          <p:nvPr/>
        </p:nvSpPr>
        <p:spPr>
          <a:xfrm>
            <a:off x="1192307" y="2420627"/>
            <a:ext cx="9664965" cy="2608700"/>
          </a:xfrm>
          <a:prstGeom prst="rect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ACA6B8-9FF0-9C29-F15B-7772BAE05556}"/>
              </a:ext>
            </a:extLst>
          </p:cNvPr>
          <p:cNvSpPr txBox="1"/>
          <p:nvPr/>
        </p:nvSpPr>
        <p:spPr>
          <a:xfrm>
            <a:off x="1192307" y="5193828"/>
            <a:ext cx="60945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1600" dirty="0"/>
              <a:t>Online via </a:t>
            </a:r>
            <a:r>
              <a:rPr lang="en-US" altLang="zh-HK" sz="1600" b="1" dirty="0" err="1"/>
              <a:t>PowerCAMPUS</a:t>
            </a:r>
            <a:endParaRPr lang="en-US" altLang="zh-HK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1600" dirty="0"/>
              <a:t>Check </a:t>
            </a:r>
            <a:r>
              <a:rPr lang="en-US" altLang="zh-HK" sz="1600" b="1" dirty="0"/>
              <a:t>pre-registered courses</a:t>
            </a:r>
            <a:r>
              <a:rPr lang="en-US" altLang="zh-HK" sz="1600" dirty="0"/>
              <a:t> before each semester starts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1600" dirty="0"/>
              <a:t>Perform add/drop if necessary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1600" dirty="0"/>
              <a:t>Late add/drop would </a:t>
            </a:r>
            <a:r>
              <a:rPr lang="en-US" altLang="zh-HK" sz="1600" u="sng" dirty="0"/>
              <a:t>not</a:t>
            </a:r>
            <a:r>
              <a:rPr lang="en-US" altLang="zh-HK" sz="1600" dirty="0"/>
              <a:t> be accepted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DBB641-E2E0-4E37-9ACE-8AA5EFB077BF}"/>
              </a:ext>
            </a:extLst>
          </p:cNvPr>
          <p:cNvSpPr txBox="1">
            <a:spLocks/>
          </p:cNvSpPr>
          <p:nvPr/>
        </p:nvSpPr>
        <p:spPr>
          <a:xfrm>
            <a:off x="2051003" y="1314452"/>
            <a:ext cx="8948692" cy="11061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19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HK" sz="4800" b="1" dirty="0">
                <a:solidFill>
                  <a:schemeClr val="accent5">
                    <a:lumMod val="50000"/>
                  </a:schemeClr>
                </a:solidFill>
              </a:rPr>
              <a:t>Course Registration &amp; Add/Drop</a:t>
            </a:r>
            <a:endParaRPr lang="zh-HK" alt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6C7D174-83CE-AC98-FC37-2F3E21D908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82670"/>
              </p:ext>
            </p:extLst>
          </p:nvPr>
        </p:nvGraphicFramePr>
        <p:xfrm>
          <a:off x="2711622" y="3563952"/>
          <a:ext cx="1527945" cy="1064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945">
                  <a:extLst>
                    <a:ext uri="{9D8B030D-6E8A-4147-A177-3AD203B41FA5}">
                      <a16:colId xmlns:a16="http://schemas.microsoft.com/office/drawing/2014/main" val="3163486704"/>
                    </a:ext>
                  </a:extLst>
                </a:gridCol>
              </a:tblGrid>
              <a:tr h="36520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AUG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816687"/>
                  </a:ext>
                </a:extLst>
              </a:tr>
              <a:tr h="69853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27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28724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B91A83C-C1F9-7375-B55A-071D4CFD8A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837879"/>
              </p:ext>
            </p:extLst>
          </p:nvPr>
        </p:nvGraphicFramePr>
        <p:xfrm>
          <a:off x="5332029" y="3560729"/>
          <a:ext cx="1527945" cy="1106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945">
                  <a:extLst>
                    <a:ext uri="{9D8B030D-6E8A-4147-A177-3AD203B41FA5}">
                      <a16:colId xmlns:a16="http://schemas.microsoft.com/office/drawing/2014/main" val="3163486704"/>
                    </a:ext>
                  </a:extLst>
                </a:gridCol>
              </a:tblGrid>
              <a:tr h="3797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AUG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816687"/>
                  </a:ext>
                </a:extLst>
              </a:tr>
              <a:tr h="726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29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28724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D763A31-471A-7327-47F6-57F49BEC14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414538"/>
              </p:ext>
            </p:extLst>
          </p:nvPr>
        </p:nvGraphicFramePr>
        <p:xfrm>
          <a:off x="7952437" y="3560729"/>
          <a:ext cx="1527945" cy="1064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945">
                  <a:extLst>
                    <a:ext uri="{9D8B030D-6E8A-4147-A177-3AD203B41FA5}">
                      <a16:colId xmlns:a16="http://schemas.microsoft.com/office/drawing/2014/main" val="3163486704"/>
                    </a:ext>
                  </a:extLst>
                </a:gridCol>
              </a:tblGrid>
              <a:tr h="3653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SEP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816687"/>
                  </a:ext>
                </a:extLst>
              </a:tr>
              <a:tr h="69889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2-13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28724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417B222-222B-9D2E-D395-3120ED3DFD1A}"/>
              </a:ext>
            </a:extLst>
          </p:cNvPr>
          <p:cNvSpPr txBox="1"/>
          <p:nvPr/>
        </p:nvSpPr>
        <p:spPr>
          <a:xfrm>
            <a:off x="2286840" y="2650505"/>
            <a:ext cx="23775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/>
              <a:t>Bachelor’s Degree (SYE) &amp;</a:t>
            </a:r>
          </a:p>
          <a:p>
            <a:pPr algn="ctr"/>
            <a:r>
              <a:rPr lang="en-US" altLang="zh-CN" sz="1600" b="1" dirty="0"/>
              <a:t> Higher Diploma </a:t>
            </a:r>
            <a:r>
              <a:rPr lang="en-US" altLang="zh-CN" sz="1600" dirty="0"/>
              <a:t>will be available from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D41A4F-F745-1B83-A91A-1FC7353873D1}"/>
              </a:ext>
            </a:extLst>
          </p:cNvPr>
          <p:cNvSpPr txBox="1"/>
          <p:nvPr/>
        </p:nvSpPr>
        <p:spPr>
          <a:xfrm>
            <a:off x="4982233" y="2773616"/>
            <a:ext cx="2227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/>
              <a:t>Bachelor’s Degree (FYE)</a:t>
            </a:r>
          </a:p>
          <a:p>
            <a:pPr algn="ctr"/>
            <a:r>
              <a:rPr lang="en-US" altLang="zh-CN" sz="1600" dirty="0"/>
              <a:t>will be available from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55C522-EBFE-10C9-FC6C-2303E0D87BF7}"/>
              </a:ext>
            </a:extLst>
          </p:cNvPr>
          <p:cNvSpPr txBox="1"/>
          <p:nvPr/>
        </p:nvSpPr>
        <p:spPr>
          <a:xfrm>
            <a:off x="7679702" y="2896726"/>
            <a:ext cx="20734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/>
              <a:t>Add/ drop Period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71468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7E92576539C71A4B866893F2D433EAFC" ma:contentTypeVersion="3" ma:contentTypeDescription="建立新的文件。" ma:contentTypeScope="" ma:versionID="fcfe2ed0a6031bdcf753ef56e95548ac">
  <xsd:schema xmlns:xsd="http://www.w3.org/2001/XMLSchema" xmlns:xs="http://www.w3.org/2001/XMLSchema" xmlns:p="http://schemas.microsoft.com/office/2006/metadata/properties" xmlns:ns2="88dabf45-6eeb-4222-8660-14ae48e0e0d9" targetNamespace="http://schemas.microsoft.com/office/2006/metadata/properties" ma:root="true" ma:fieldsID="bb18d4297a64fff215b10365d483749e" ns2:_="">
    <xsd:import namespace="88dabf45-6eeb-4222-8660-14ae48e0e0d9"/>
    <xsd:element name="properties">
      <xsd:complexType>
        <xsd:sequence>
          <xsd:element name="documentManagement">
            <xsd:complexType>
              <xsd:all>
                <xsd:element ref="ns2:Information_x0020_Type"/>
                <xsd:element ref="ns2:Disp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dabf45-6eeb-4222-8660-14ae48e0e0d9" elementFormDefault="qualified">
    <xsd:import namespace="http://schemas.microsoft.com/office/2006/documentManagement/types"/>
    <xsd:import namespace="http://schemas.microsoft.com/office/infopath/2007/PartnerControls"/>
    <xsd:element name="Information_x0020_Type" ma:index="8" ma:displayName="Information Type" ma:description="Policies and Guidelines&#10;Forms and Templates&#10;Meeting Agenda and Minutes&#10;Reports and Records&#10;Others" ma:format="Dropdown" ma:internalName="Information_x0020_Type">
      <xsd:simpleType>
        <xsd:restriction base="dms:Choice">
          <xsd:enumeration value="Policies and Guidelines"/>
          <xsd:enumeration value="Forms and Templates"/>
          <xsd:enumeration value="Meeting Agenda and Minutes"/>
          <xsd:enumeration value="Reports and Records"/>
          <xsd:enumeration value="Others"/>
        </xsd:restriction>
      </xsd:simpleType>
    </xsd:element>
    <xsd:element name="Display" ma:index="10" nillable="true" ma:displayName="Display" ma:default="0" ma:internalName="Display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 ma:index="9" ma:displayName="主旨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formation_x0020_Type xmlns="88dabf45-6eeb-4222-8660-14ae48e0e0d9"/>
    <Display xmlns="88dabf45-6eeb-4222-8660-14ae48e0e0d9">false</Display>
  </documentManagement>
</p:properties>
</file>

<file path=customXml/itemProps1.xml><?xml version="1.0" encoding="utf-8"?>
<ds:datastoreItem xmlns:ds="http://schemas.openxmlformats.org/officeDocument/2006/customXml" ds:itemID="{BAEE9A25-3B33-4CB9-A387-3C822D41E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dabf45-6eeb-4222-8660-14ae48e0e0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7D4942-3CE3-42BC-B0A0-A0D7744DC2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2C95B9-6188-4E21-B861-0A7AECCB736F}">
  <ds:schemaRefs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88dabf45-6eeb-4222-8660-14ae48e0e0d9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1780</TotalTime>
  <Words>1240</Words>
  <Application>Microsoft Office PowerPoint</Application>
  <PresentationFormat>Widescreen</PresentationFormat>
  <Paragraphs>262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 Unicode MS</vt:lpstr>
      <vt:lpstr>Gill Sans MT (Headings)</vt:lpstr>
      <vt:lpstr>Aptos</vt:lpstr>
      <vt:lpstr>Arial</vt:lpstr>
      <vt:lpstr>Calibri</vt:lpstr>
      <vt:lpstr>Office Theme</vt:lpstr>
      <vt:lpstr>PowerPoint Presentation</vt:lpstr>
      <vt:lpstr>Registry Services</vt:lpstr>
      <vt:lpstr>Registry Homepage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RAVS7 Siu</dc:creator>
  <cp:lastModifiedBy>Sally CHAN</cp:lastModifiedBy>
  <cp:revision>72</cp:revision>
  <cp:lastPrinted>2024-08-28T02:22:42Z</cp:lastPrinted>
  <dcterms:created xsi:type="dcterms:W3CDTF">2020-12-21T00:44:49Z</dcterms:created>
  <dcterms:modified xsi:type="dcterms:W3CDTF">2024-08-28T11:53:17Z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0x0101007E92576539C71A4B866893F2D433EAFC</vt:lpwstr>
  </property>
</Properties>
</file>